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70" r:id="rId4"/>
    <p:sldId id="271" r:id="rId5"/>
    <p:sldId id="272" r:id="rId6"/>
    <p:sldId id="273" r:id="rId7"/>
    <p:sldId id="269" r:id="rId8"/>
    <p:sldId id="274" r:id="rId9"/>
    <p:sldId id="275" r:id="rId10"/>
    <p:sldId id="276" r:id="rId11"/>
    <p:sldId id="277" r:id="rId12"/>
    <p:sldId id="268" r:id="rId13"/>
    <p:sldId id="278" r:id="rId14"/>
    <p:sldId id="279" r:id="rId15"/>
    <p:sldId id="280" r:id="rId16"/>
    <p:sldId id="281" r:id="rId17"/>
    <p:sldId id="265" r:id="rId18"/>
    <p:sldId id="266" r:id="rId19"/>
    <p:sldId id="282" r:id="rId20"/>
    <p:sldId id="283" r:id="rId21"/>
    <p:sldId id="284" r:id="rId22"/>
    <p:sldId id="259" r:id="rId23"/>
    <p:sldId id="261" r:id="rId24"/>
    <p:sldId id="262" r:id="rId25"/>
    <p:sldId id="263" r:id="rId26"/>
    <p:sldId id="264" r:id="rId27"/>
  </p:sldIdLst>
  <p:sldSz cx="6911975" cy="148145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30" d="100"/>
          <a:sy n="30" d="100"/>
        </p:scale>
        <p:origin x="2554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398" y="2424512"/>
            <a:ext cx="5875179" cy="5157658"/>
          </a:xfrm>
        </p:spPr>
        <p:txBody>
          <a:bodyPr anchor="b"/>
          <a:lstStyle>
            <a:lvl1pPr algn="ctr">
              <a:defRPr sz="4535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997" y="7781069"/>
            <a:ext cx="5183981" cy="3576753"/>
          </a:xfrm>
        </p:spPr>
        <p:txBody>
          <a:bodyPr/>
          <a:lstStyle>
            <a:lvl1pPr marL="0" indent="0" algn="ctr">
              <a:buNone/>
              <a:defRPr sz="1814"/>
            </a:lvl1pPr>
            <a:lvl2pPr marL="345597" indent="0" algn="ctr">
              <a:buNone/>
              <a:defRPr sz="1512"/>
            </a:lvl2pPr>
            <a:lvl3pPr marL="691195" indent="0" algn="ctr">
              <a:buNone/>
              <a:defRPr sz="1361"/>
            </a:lvl3pPr>
            <a:lvl4pPr marL="1036792" indent="0" algn="ctr">
              <a:buNone/>
              <a:defRPr sz="1209"/>
            </a:lvl4pPr>
            <a:lvl5pPr marL="1382390" indent="0" algn="ctr">
              <a:buNone/>
              <a:defRPr sz="1209"/>
            </a:lvl5pPr>
            <a:lvl6pPr marL="1727987" indent="0" algn="ctr">
              <a:buNone/>
              <a:defRPr sz="1209"/>
            </a:lvl6pPr>
            <a:lvl7pPr marL="2073585" indent="0" algn="ctr">
              <a:buNone/>
              <a:defRPr sz="1209"/>
            </a:lvl7pPr>
            <a:lvl8pPr marL="2419182" indent="0" algn="ctr">
              <a:buNone/>
              <a:defRPr sz="1209"/>
            </a:lvl8pPr>
            <a:lvl9pPr marL="2764780" indent="0" algn="ctr">
              <a:buNone/>
              <a:defRPr sz="1209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25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9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46382" y="788738"/>
            <a:ext cx="1490395" cy="1255464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5199" y="788738"/>
            <a:ext cx="4384784" cy="1255464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27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2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99" y="3693354"/>
            <a:ext cx="5961578" cy="6162440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599" y="9914093"/>
            <a:ext cx="5961578" cy="3240682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/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07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198" y="3943688"/>
            <a:ext cx="2937589" cy="939969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9188" y="3943688"/>
            <a:ext cx="2937589" cy="939969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269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9" y="788741"/>
            <a:ext cx="5961578" cy="286346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099" y="3631624"/>
            <a:ext cx="2924089" cy="1779802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9" y="5411426"/>
            <a:ext cx="2924089" cy="79593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99188" y="3631624"/>
            <a:ext cx="2938490" cy="1779802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99188" y="5411426"/>
            <a:ext cx="2938490" cy="795939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01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61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26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8" y="987637"/>
            <a:ext cx="2229292" cy="3456728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8490" y="2133024"/>
            <a:ext cx="3499187" cy="10527933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8" y="4444365"/>
            <a:ext cx="2229292" cy="8233736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509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8" y="987637"/>
            <a:ext cx="2229292" cy="3456728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38490" y="2133024"/>
            <a:ext cx="3499187" cy="10527933"/>
          </a:xfrm>
        </p:spPr>
        <p:txBody>
          <a:bodyPr anchor="t"/>
          <a:lstStyle>
            <a:lvl1pPr marL="0" indent="0">
              <a:buNone/>
              <a:defRPr sz="2419"/>
            </a:lvl1pPr>
            <a:lvl2pPr marL="345597" indent="0">
              <a:buNone/>
              <a:defRPr sz="2117"/>
            </a:lvl2pPr>
            <a:lvl3pPr marL="691195" indent="0">
              <a:buNone/>
              <a:defRPr sz="1814"/>
            </a:lvl3pPr>
            <a:lvl4pPr marL="1036792" indent="0">
              <a:buNone/>
              <a:defRPr sz="1512"/>
            </a:lvl4pPr>
            <a:lvl5pPr marL="1382390" indent="0">
              <a:buNone/>
              <a:defRPr sz="1512"/>
            </a:lvl5pPr>
            <a:lvl6pPr marL="1727987" indent="0">
              <a:buNone/>
              <a:defRPr sz="1512"/>
            </a:lvl6pPr>
            <a:lvl7pPr marL="2073585" indent="0">
              <a:buNone/>
              <a:defRPr sz="1512"/>
            </a:lvl7pPr>
            <a:lvl8pPr marL="2419182" indent="0">
              <a:buNone/>
              <a:defRPr sz="1512"/>
            </a:lvl8pPr>
            <a:lvl9pPr marL="2764780" indent="0">
              <a:buNone/>
              <a:defRPr sz="1512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8" y="4444365"/>
            <a:ext cx="2229292" cy="8233736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03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199" y="788741"/>
            <a:ext cx="5961578" cy="2863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199" y="3943688"/>
            <a:ext cx="5961578" cy="9399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198" y="13730896"/>
            <a:ext cx="1555194" cy="788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DD18E-B9CE-46A9-9377-EBD6C8F0034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9592" y="13730896"/>
            <a:ext cx="2332792" cy="788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1583" y="13730896"/>
            <a:ext cx="1555194" cy="788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D52DF-1350-4471-8DA4-9E6FA2131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57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91195" rtl="0" eaLnBrk="1" latinLnBrk="0" hangingPunct="1">
        <a:lnSpc>
          <a:spcPct val="90000"/>
        </a:lnSpc>
        <a:spcBef>
          <a:spcPct val="0"/>
        </a:spcBef>
        <a:buNone/>
        <a:defRPr sz="33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2799" indent="-172799" algn="l" defTabSz="691195" rtl="0" eaLnBrk="1" latinLnBrk="0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1pPr>
      <a:lvl2pPr marL="518396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2pPr>
      <a:lvl3pPr marL="863994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209591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4pPr>
      <a:lvl5pPr marL="1555189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5pPr>
      <a:lvl6pPr marL="1900786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6pPr>
      <a:lvl7pPr marL="2246384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7pPr>
      <a:lvl8pPr marL="2591981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8pPr>
      <a:lvl9pPr marL="2937579" indent="-172799" algn="l" defTabSz="69119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1pPr>
      <a:lvl2pPr marL="345597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2pPr>
      <a:lvl3pPr marL="691195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3pPr>
      <a:lvl4pPr marL="1036792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4pPr>
      <a:lvl5pPr marL="1382390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5pPr>
      <a:lvl6pPr marL="1727987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6pPr>
      <a:lvl7pPr marL="2073585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7pPr>
      <a:lvl8pPr marL="2419182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8pPr>
      <a:lvl9pPr marL="2764780" algn="l" defTabSz="691195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598959-2701-4FBD-ACB4-4FA39BBB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0"/>
            <a:ext cx="6911750" cy="148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16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42F7CA8-38CD-40E6-B0AC-1FD75A56C6CD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92BDEB7-6662-42EF-9C34-79C28AABDC40}"/>
                </a:ext>
              </a:extLst>
            </p:cNvPr>
            <p:cNvGrpSpPr/>
            <p:nvPr/>
          </p:nvGrpSpPr>
          <p:grpSpPr>
            <a:xfrm>
              <a:off x="0" y="79136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32B77D04-A632-4DDF-99B5-C9356170B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A7C5CAAC-CDCC-484F-AF75-94EB3A7A7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4025" y="1649286"/>
                <a:ext cx="3327246" cy="3248083"/>
              </a:xfrm>
              <a:prstGeom prst="rect">
                <a:avLst/>
              </a:prstGeom>
            </p:spPr>
          </p:pic>
          <p:sp>
            <p:nvSpPr>
              <p:cNvPr id="7" name="Étoile : 5 branches 6">
                <a:extLst>
                  <a:ext uri="{FF2B5EF4-FFF2-40B4-BE49-F238E27FC236}">
                    <a16:creationId xmlns:a16="http://schemas.microsoft.com/office/drawing/2014/main" id="{847156F1-01B5-4A0B-861D-7156B72D861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8" name="Étoile : 5 branches 7">
                <a:extLst>
                  <a:ext uri="{FF2B5EF4-FFF2-40B4-BE49-F238E27FC236}">
                    <a16:creationId xmlns:a16="http://schemas.microsoft.com/office/drawing/2014/main" id="{7369135C-FAE2-412C-97EC-B052E46A98BD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Étoile : 5 branches 8">
                <a:extLst>
                  <a:ext uri="{FF2B5EF4-FFF2-40B4-BE49-F238E27FC236}">
                    <a16:creationId xmlns:a16="http://schemas.microsoft.com/office/drawing/2014/main" id="{6ACEECCE-78DC-4D3B-A927-15557C2A793B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Étoile : 5 branches 9">
                <a:extLst>
                  <a:ext uri="{FF2B5EF4-FFF2-40B4-BE49-F238E27FC236}">
                    <a16:creationId xmlns:a16="http://schemas.microsoft.com/office/drawing/2014/main" id="{DF7AAF79-19CF-4C83-8C86-24AFD628DAE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C8467BA-F758-4160-8419-4CF42676A104}"/>
                </a:ext>
              </a:extLst>
            </p:cNvPr>
            <p:cNvGrpSpPr/>
            <p:nvPr/>
          </p:nvGrpSpPr>
          <p:grpSpPr>
            <a:xfrm>
              <a:off x="0" y="5935649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A6409B3B-DB2C-4308-9A0F-D620CC20A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727FEF50-6F83-4DC0-B834-F7F984824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2127" y="2805375"/>
                <a:ext cx="2649155" cy="2586125"/>
              </a:xfrm>
              <a:prstGeom prst="rect">
                <a:avLst/>
              </a:prstGeom>
            </p:spPr>
          </p:pic>
          <p:sp>
            <p:nvSpPr>
              <p:cNvPr id="14" name="Étoile : 5 branches 13">
                <a:extLst>
                  <a:ext uri="{FF2B5EF4-FFF2-40B4-BE49-F238E27FC236}">
                    <a16:creationId xmlns:a16="http://schemas.microsoft.com/office/drawing/2014/main" id="{3F0AADFB-5772-46B1-9F16-0E36B0E51531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5" name="Étoile : 5 branches 14">
                <a:extLst>
                  <a:ext uri="{FF2B5EF4-FFF2-40B4-BE49-F238E27FC236}">
                    <a16:creationId xmlns:a16="http://schemas.microsoft.com/office/drawing/2014/main" id="{8725E47A-8E18-4F32-AADF-789B4CB110B9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Étoile : 5 branches 15">
                <a:extLst>
                  <a:ext uri="{FF2B5EF4-FFF2-40B4-BE49-F238E27FC236}">
                    <a16:creationId xmlns:a16="http://schemas.microsoft.com/office/drawing/2014/main" id="{49C9CD30-34B7-46D1-81B0-055E5990D613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7" name="Étoile : 5 branches 16">
                <a:extLst>
                  <a:ext uri="{FF2B5EF4-FFF2-40B4-BE49-F238E27FC236}">
                    <a16:creationId xmlns:a16="http://schemas.microsoft.com/office/drawing/2014/main" id="{6A8BE41B-0BF8-4182-92DE-4023C4A68469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00F17E3C-A1FD-47BE-A8AD-622A50E17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124" y="2135937"/>
                <a:ext cx="2649155" cy="2586125"/>
              </a:xfrm>
              <a:prstGeom prst="rect">
                <a:avLst/>
              </a:prstGeom>
            </p:spPr>
          </p:pic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8C923C00-9286-46AA-B4AB-1B33A6792DDC}"/>
                </a:ext>
              </a:extLst>
            </p:cNvPr>
            <p:cNvGrpSpPr/>
            <p:nvPr/>
          </p:nvGrpSpPr>
          <p:grpSpPr>
            <a:xfrm>
              <a:off x="0" y="395762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ECE6C599-A131-4EB2-88D7-333731DE4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EE28114C-A910-4DA6-9874-F0EA833FB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590" y="1413674"/>
                <a:ext cx="2608929" cy="2546856"/>
              </a:xfrm>
              <a:prstGeom prst="rect">
                <a:avLst/>
              </a:prstGeom>
            </p:spPr>
          </p:pic>
          <p:sp>
            <p:nvSpPr>
              <p:cNvPr id="22" name="Étoile : 5 branches 21">
                <a:extLst>
                  <a:ext uri="{FF2B5EF4-FFF2-40B4-BE49-F238E27FC236}">
                    <a16:creationId xmlns:a16="http://schemas.microsoft.com/office/drawing/2014/main" id="{74F36CB7-FBCC-44C6-907D-C41EBDD82D22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3" name="Étoile : 5 branches 22">
                <a:extLst>
                  <a:ext uri="{FF2B5EF4-FFF2-40B4-BE49-F238E27FC236}">
                    <a16:creationId xmlns:a16="http://schemas.microsoft.com/office/drawing/2014/main" id="{6DD85C76-B1AF-427A-AE5F-214381DF31C7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4" name="Étoile : 5 branches 23">
                <a:extLst>
                  <a:ext uri="{FF2B5EF4-FFF2-40B4-BE49-F238E27FC236}">
                    <a16:creationId xmlns:a16="http://schemas.microsoft.com/office/drawing/2014/main" id="{10D745CF-AE84-448E-8F61-AE1022B53FEC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5" name="Étoile : 5 branches 24">
                <a:extLst>
                  <a:ext uri="{FF2B5EF4-FFF2-40B4-BE49-F238E27FC236}">
                    <a16:creationId xmlns:a16="http://schemas.microsoft.com/office/drawing/2014/main" id="{E59F699D-48C2-49B9-8E2F-7969EBB0EB8E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D26E3233-1FC0-4DB0-ACB8-AFDB6C0DC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3463" y="3910042"/>
                <a:ext cx="2649155" cy="2586125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83D52C87-93C2-4338-B143-18A61A7F6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9099" y="1323917"/>
                <a:ext cx="2649155" cy="2586125"/>
              </a:xfrm>
              <a:prstGeom prst="rect">
                <a:avLst/>
              </a:prstGeom>
            </p:spPr>
          </p:pic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EEEF2057-C445-4C9B-9037-65FFEBC69F3E}"/>
                </a:ext>
              </a:extLst>
            </p:cNvPr>
            <p:cNvGrpSpPr/>
            <p:nvPr/>
          </p:nvGrpSpPr>
          <p:grpSpPr>
            <a:xfrm>
              <a:off x="0" y="1979599"/>
              <a:ext cx="6911975" cy="6854851"/>
              <a:chOff x="0" y="1574"/>
              <a:chExt cx="6911975" cy="6854851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4A1B5DE2-A4FC-4755-9FAD-343BFED474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21678200-B632-4BCF-B26D-CF37C61A5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6022" y="306204"/>
                <a:ext cx="2637661" cy="2574905"/>
              </a:xfrm>
              <a:prstGeom prst="rect">
                <a:avLst/>
              </a:prstGeom>
            </p:spPr>
          </p:pic>
          <p:sp>
            <p:nvSpPr>
              <p:cNvPr id="31" name="Étoile : 5 branches 30">
                <a:extLst>
                  <a:ext uri="{FF2B5EF4-FFF2-40B4-BE49-F238E27FC236}">
                    <a16:creationId xmlns:a16="http://schemas.microsoft.com/office/drawing/2014/main" id="{3D319A5D-061E-44EE-B28A-867114419CBC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2" name="Étoile : 5 branches 31">
                <a:extLst>
                  <a:ext uri="{FF2B5EF4-FFF2-40B4-BE49-F238E27FC236}">
                    <a16:creationId xmlns:a16="http://schemas.microsoft.com/office/drawing/2014/main" id="{325B6EFB-0C7E-4466-9F95-6D89F5D03877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3" name="Étoile : 5 branches 32">
                <a:extLst>
                  <a:ext uri="{FF2B5EF4-FFF2-40B4-BE49-F238E27FC236}">
                    <a16:creationId xmlns:a16="http://schemas.microsoft.com/office/drawing/2014/main" id="{683AA4BF-86FB-4AF5-92CA-C9006FF07530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D53E9EB5-DAE7-4134-A787-4C456CABC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5245" y="2895600"/>
                <a:ext cx="2637661" cy="2574905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CFB943A8-31E3-4C49-8481-14ACBF740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7584" y="3277068"/>
                <a:ext cx="2637661" cy="2574905"/>
              </a:xfrm>
              <a:prstGeom prst="rect">
                <a:avLst/>
              </a:prstGeom>
            </p:spPr>
          </p:pic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34DF25FD-E8B3-45D5-A4F2-C267327CA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361" y="811085"/>
                <a:ext cx="2637661" cy="2574905"/>
              </a:xfrm>
              <a:prstGeom prst="rect">
                <a:avLst/>
              </a:prstGeom>
            </p:spPr>
          </p:pic>
          <p:sp>
            <p:nvSpPr>
              <p:cNvPr id="37" name="Étoile : 5 branches 36">
                <a:extLst>
                  <a:ext uri="{FF2B5EF4-FFF2-40B4-BE49-F238E27FC236}">
                    <a16:creationId xmlns:a16="http://schemas.microsoft.com/office/drawing/2014/main" id="{694EA7CE-82E3-4F90-9FCF-BDB667DF44E9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90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478CDE1-071D-4837-AFA4-CEFB63F6C176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92BDEB7-6662-42EF-9C34-79C28AABDC40}"/>
                </a:ext>
              </a:extLst>
            </p:cNvPr>
            <p:cNvGrpSpPr/>
            <p:nvPr/>
          </p:nvGrpSpPr>
          <p:grpSpPr>
            <a:xfrm>
              <a:off x="0" y="79136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32B77D04-A632-4DDF-99B5-C9356170B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A7C5CAAC-CDCC-484F-AF75-94EB3A7A7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4025" y="1649286"/>
                <a:ext cx="3327246" cy="3248083"/>
              </a:xfrm>
              <a:prstGeom prst="rect">
                <a:avLst/>
              </a:prstGeom>
            </p:spPr>
          </p:pic>
          <p:sp>
            <p:nvSpPr>
              <p:cNvPr id="7" name="Étoile : 5 branches 6">
                <a:extLst>
                  <a:ext uri="{FF2B5EF4-FFF2-40B4-BE49-F238E27FC236}">
                    <a16:creationId xmlns:a16="http://schemas.microsoft.com/office/drawing/2014/main" id="{847156F1-01B5-4A0B-861D-7156B72D861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8" name="Étoile : 5 branches 7">
                <a:extLst>
                  <a:ext uri="{FF2B5EF4-FFF2-40B4-BE49-F238E27FC236}">
                    <a16:creationId xmlns:a16="http://schemas.microsoft.com/office/drawing/2014/main" id="{7369135C-FAE2-412C-97EC-B052E46A98BD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Étoile : 5 branches 8">
                <a:extLst>
                  <a:ext uri="{FF2B5EF4-FFF2-40B4-BE49-F238E27FC236}">
                    <a16:creationId xmlns:a16="http://schemas.microsoft.com/office/drawing/2014/main" id="{6ACEECCE-78DC-4D3B-A927-15557C2A793B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Étoile : 5 branches 9">
                <a:extLst>
                  <a:ext uri="{FF2B5EF4-FFF2-40B4-BE49-F238E27FC236}">
                    <a16:creationId xmlns:a16="http://schemas.microsoft.com/office/drawing/2014/main" id="{DF7AAF79-19CF-4C83-8C86-24AFD628DAE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C8467BA-F758-4160-8419-4CF42676A104}"/>
                </a:ext>
              </a:extLst>
            </p:cNvPr>
            <p:cNvGrpSpPr/>
            <p:nvPr/>
          </p:nvGrpSpPr>
          <p:grpSpPr>
            <a:xfrm>
              <a:off x="0" y="5935649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A6409B3B-DB2C-4308-9A0F-D620CC20A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727FEF50-6F83-4DC0-B834-F7F984824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2127" y="2805375"/>
                <a:ext cx="2649155" cy="2586125"/>
              </a:xfrm>
              <a:prstGeom prst="rect">
                <a:avLst/>
              </a:prstGeom>
            </p:spPr>
          </p:pic>
          <p:sp>
            <p:nvSpPr>
              <p:cNvPr id="14" name="Étoile : 5 branches 13">
                <a:extLst>
                  <a:ext uri="{FF2B5EF4-FFF2-40B4-BE49-F238E27FC236}">
                    <a16:creationId xmlns:a16="http://schemas.microsoft.com/office/drawing/2014/main" id="{3F0AADFB-5772-46B1-9F16-0E36B0E51531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5" name="Étoile : 5 branches 14">
                <a:extLst>
                  <a:ext uri="{FF2B5EF4-FFF2-40B4-BE49-F238E27FC236}">
                    <a16:creationId xmlns:a16="http://schemas.microsoft.com/office/drawing/2014/main" id="{8725E47A-8E18-4F32-AADF-789B4CB110B9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Étoile : 5 branches 15">
                <a:extLst>
                  <a:ext uri="{FF2B5EF4-FFF2-40B4-BE49-F238E27FC236}">
                    <a16:creationId xmlns:a16="http://schemas.microsoft.com/office/drawing/2014/main" id="{49C9CD30-34B7-46D1-81B0-055E5990D613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7" name="Étoile : 5 branches 16">
                <a:extLst>
                  <a:ext uri="{FF2B5EF4-FFF2-40B4-BE49-F238E27FC236}">
                    <a16:creationId xmlns:a16="http://schemas.microsoft.com/office/drawing/2014/main" id="{6A8BE41B-0BF8-4182-92DE-4023C4A68469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00F17E3C-A1FD-47BE-A8AD-622A50E17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124" y="2135937"/>
                <a:ext cx="2649155" cy="2586125"/>
              </a:xfrm>
              <a:prstGeom prst="rect">
                <a:avLst/>
              </a:prstGeom>
            </p:spPr>
          </p:pic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8C923C00-9286-46AA-B4AB-1B33A6792DDC}"/>
                </a:ext>
              </a:extLst>
            </p:cNvPr>
            <p:cNvGrpSpPr/>
            <p:nvPr/>
          </p:nvGrpSpPr>
          <p:grpSpPr>
            <a:xfrm>
              <a:off x="0" y="395762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ECE6C599-A131-4EB2-88D7-333731DE4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EE28114C-A910-4DA6-9874-F0EA833FB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590" y="1413674"/>
                <a:ext cx="2608929" cy="2546856"/>
              </a:xfrm>
              <a:prstGeom prst="rect">
                <a:avLst/>
              </a:prstGeom>
            </p:spPr>
          </p:pic>
          <p:sp>
            <p:nvSpPr>
              <p:cNvPr id="22" name="Étoile : 5 branches 21">
                <a:extLst>
                  <a:ext uri="{FF2B5EF4-FFF2-40B4-BE49-F238E27FC236}">
                    <a16:creationId xmlns:a16="http://schemas.microsoft.com/office/drawing/2014/main" id="{74F36CB7-FBCC-44C6-907D-C41EBDD82D22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3" name="Étoile : 5 branches 22">
                <a:extLst>
                  <a:ext uri="{FF2B5EF4-FFF2-40B4-BE49-F238E27FC236}">
                    <a16:creationId xmlns:a16="http://schemas.microsoft.com/office/drawing/2014/main" id="{6DD85C76-B1AF-427A-AE5F-214381DF31C7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4" name="Étoile : 5 branches 23">
                <a:extLst>
                  <a:ext uri="{FF2B5EF4-FFF2-40B4-BE49-F238E27FC236}">
                    <a16:creationId xmlns:a16="http://schemas.microsoft.com/office/drawing/2014/main" id="{10D745CF-AE84-448E-8F61-AE1022B53FEC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5" name="Étoile : 5 branches 24">
                <a:extLst>
                  <a:ext uri="{FF2B5EF4-FFF2-40B4-BE49-F238E27FC236}">
                    <a16:creationId xmlns:a16="http://schemas.microsoft.com/office/drawing/2014/main" id="{E59F699D-48C2-49B9-8E2F-7969EBB0EB8E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D26E3233-1FC0-4DB0-ACB8-AFDB6C0DC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3463" y="3910042"/>
                <a:ext cx="2649155" cy="2586125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83D52C87-93C2-4338-B143-18A61A7F6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9099" y="1323917"/>
                <a:ext cx="2649155" cy="2586125"/>
              </a:xfrm>
              <a:prstGeom prst="rect">
                <a:avLst/>
              </a:prstGeom>
            </p:spPr>
          </p:pic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EEEF2057-C445-4C9B-9037-65FFEBC69F3E}"/>
                </a:ext>
              </a:extLst>
            </p:cNvPr>
            <p:cNvGrpSpPr/>
            <p:nvPr/>
          </p:nvGrpSpPr>
          <p:grpSpPr>
            <a:xfrm>
              <a:off x="0" y="1979599"/>
              <a:ext cx="6911975" cy="6854851"/>
              <a:chOff x="0" y="1574"/>
              <a:chExt cx="6911975" cy="6854851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4A1B5DE2-A4FC-4755-9FAD-343BFED474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21678200-B632-4BCF-B26D-CF37C61A5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6022" y="306204"/>
                <a:ext cx="2637661" cy="2574905"/>
              </a:xfrm>
              <a:prstGeom prst="rect">
                <a:avLst/>
              </a:prstGeom>
            </p:spPr>
          </p:pic>
          <p:sp>
            <p:nvSpPr>
              <p:cNvPr id="31" name="Étoile : 5 branches 30">
                <a:extLst>
                  <a:ext uri="{FF2B5EF4-FFF2-40B4-BE49-F238E27FC236}">
                    <a16:creationId xmlns:a16="http://schemas.microsoft.com/office/drawing/2014/main" id="{3D319A5D-061E-44EE-B28A-867114419CBC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2" name="Étoile : 5 branches 31">
                <a:extLst>
                  <a:ext uri="{FF2B5EF4-FFF2-40B4-BE49-F238E27FC236}">
                    <a16:creationId xmlns:a16="http://schemas.microsoft.com/office/drawing/2014/main" id="{325B6EFB-0C7E-4466-9F95-6D89F5D03877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3" name="Étoile : 5 branches 32">
                <a:extLst>
                  <a:ext uri="{FF2B5EF4-FFF2-40B4-BE49-F238E27FC236}">
                    <a16:creationId xmlns:a16="http://schemas.microsoft.com/office/drawing/2014/main" id="{683AA4BF-86FB-4AF5-92CA-C9006FF07530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D53E9EB5-DAE7-4134-A787-4C456CABC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5245" y="2895600"/>
                <a:ext cx="2637661" cy="2574905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CFB943A8-31E3-4C49-8481-14ACBF740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7584" y="3277068"/>
                <a:ext cx="2637661" cy="2574905"/>
              </a:xfrm>
              <a:prstGeom prst="rect">
                <a:avLst/>
              </a:prstGeom>
            </p:spPr>
          </p:pic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34DF25FD-E8B3-45D5-A4F2-C267327CA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361" y="811085"/>
                <a:ext cx="2637661" cy="2574905"/>
              </a:xfrm>
              <a:prstGeom prst="rect">
                <a:avLst/>
              </a:prstGeom>
            </p:spPr>
          </p:pic>
          <p:sp>
            <p:nvSpPr>
              <p:cNvPr id="37" name="Étoile : 5 branches 36">
                <a:extLst>
                  <a:ext uri="{FF2B5EF4-FFF2-40B4-BE49-F238E27FC236}">
                    <a16:creationId xmlns:a16="http://schemas.microsoft.com/office/drawing/2014/main" id="{694EA7CE-82E3-4F90-9FCF-BDB667DF44E9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9F9B8FC1-0272-43CE-8DF5-80C15EEA0A32}"/>
                </a:ext>
              </a:extLst>
            </p:cNvPr>
            <p:cNvGrpSpPr/>
            <p:nvPr/>
          </p:nvGrpSpPr>
          <p:grpSpPr>
            <a:xfrm>
              <a:off x="0" y="1574"/>
              <a:ext cx="6911975" cy="6854851"/>
              <a:chOff x="0" y="1574"/>
              <a:chExt cx="6911975" cy="6854851"/>
            </a:xfrm>
          </p:grpSpPr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FCFD3C2A-A8A0-4307-9787-84B005AFB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40" name="Image 39">
                <a:extLst>
                  <a:ext uri="{FF2B5EF4-FFF2-40B4-BE49-F238E27FC236}">
                    <a16:creationId xmlns:a16="http://schemas.microsoft.com/office/drawing/2014/main" id="{2D8A3704-E9D1-4355-AE83-0610D4E01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" y="2310776"/>
                <a:ext cx="2281376" cy="2227097"/>
              </a:xfrm>
              <a:prstGeom prst="rect">
                <a:avLst/>
              </a:prstGeom>
            </p:spPr>
          </p:pic>
          <p:sp>
            <p:nvSpPr>
              <p:cNvPr id="41" name="Étoile : 5 branches 40">
                <a:extLst>
                  <a:ext uri="{FF2B5EF4-FFF2-40B4-BE49-F238E27FC236}">
                    <a16:creationId xmlns:a16="http://schemas.microsoft.com/office/drawing/2014/main" id="{1AABB223-133F-4549-AA50-8B283C701A72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sp>
            <p:nvSpPr>
              <p:cNvPr id="42" name="Étoile : 5 branches 41">
                <a:extLst>
                  <a:ext uri="{FF2B5EF4-FFF2-40B4-BE49-F238E27FC236}">
                    <a16:creationId xmlns:a16="http://schemas.microsoft.com/office/drawing/2014/main" id="{7EE10766-B0C7-4E18-8269-496BA7D03F05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sp>
            <p:nvSpPr>
              <p:cNvPr id="43" name="Étoile : 5 branches 42">
                <a:extLst>
                  <a:ext uri="{FF2B5EF4-FFF2-40B4-BE49-F238E27FC236}">
                    <a16:creationId xmlns:a16="http://schemas.microsoft.com/office/drawing/2014/main" id="{5D6DDDFD-63C4-4A65-BF63-1B86989FC361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5C92C3CE-D83E-4B50-B57E-59F490459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0677" y="281424"/>
                <a:ext cx="2281376" cy="2227097"/>
              </a:xfrm>
              <a:prstGeom prst="rect">
                <a:avLst/>
              </a:prstGeom>
            </p:spPr>
          </p:pic>
          <p:pic>
            <p:nvPicPr>
              <p:cNvPr id="45" name="Image 44">
                <a:extLst>
                  <a:ext uri="{FF2B5EF4-FFF2-40B4-BE49-F238E27FC236}">
                    <a16:creationId xmlns:a16="http://schemas.microsoft.com/office/drawing/2014/main" id="{A4E61BB9-FBF9-4C06-8443-F4C5E6FC2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6998" y="3932479"/>
                <a:ext cx="2281376" cy="2227097"/>
              </a:xfrm>
              <a:prstGeom prst="rect">
                <a:avLst/>
              </a:prstGeom>
            </p:spPr>
          </p:pic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1A275EFD-C345-4D03-B1A3-753B1B9A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7904" y="4489721"/>
                <a:ext cx="2281376" cy="2227097"/>
              </a:xfrm>
              <a:prstGeom prst="rect">
                <a:avLst/>
              </a:prstGeom>
            </p:spPr>
          </p:pic>
          <p:pic>
            <p:nvPicPr>
              <p:cNvPr id="47" name="Image 46">
                <a:extLst>
                  <a:ext uri="{FF2B5EF4-FFF2-40B4-BE49-F238E27FC236}">
                    <a16:creationId xmlns:a16="http://schemas.microsoft.com/office/drawing/2014/main" id="{5E937E82-E79B-43F3-8F71-CE3EFA4DC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2053" y="1704568"/>
                <a:ext cx="2183441" cy="2131492"/>
              </a:xfrm>
              <a:prstGeom prst="rect">
                <a:avLst/>
              </a:prstGeom>
            </p:spPr>
          </p:pic>
          <p:sp>
            <p:nvSpPr>
              <p:cNvPr id="48" name="Étoile : 5 branches 47">
                <a:extLst>
                  <a:ext uri="{FF2B5EF4-FFF2-40B4-BE49-F238E27FC236}">
                    <a16:creationId xmlns:a16="http://schemas.microsoft.com/office/drawing/2014/main" id="{60DA4C48-EAAD-44BE-96C9-C15504D34FDA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3732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8E7A9ED-AD62-497E-8D09-A433C55BEA18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B817C78-C44F-423B-AABF-9F9D21B4DC8F}"/>
                </a:ext>
              </a:extLst>
            </p:cNvPr>
            <p:cNvGrpSpPr/>
            <p:nvPr/>
          </p:nvGrpSpPr>
          <p:grpSpPr>
            <a:xfrm>
              <a:off x="0" y="79009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5C6E3DC2-8E87-493B-851B-CFCBDCF39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6" name="Losange 5">
                <a:extLst>
                  <a:ext uri="{FF2B5EF4-FFF2-40B4-BE49-F238E27FC236}">
                    <a16:creationId xmlns:a16="http://schemas.microsoft.com/office/drawing/2014/main" id="{3F920FAF-0806-4A6A-A324-B7A2B340E729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A04F60AD-AE95-45BE-900A-EF9D041C7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669" y="2006383"/>
                <a:ext cx="3853562" cy="3656664"/>
              </a:xfrm>
              <a:prstGeom prst="rect">
                <a:avLst/>
              </a:prstGeom>
            </p:spPr>
          </p:pic>
          <p:sp>
            <p:nvSpPr>
              <p:cNvPr id="8" name="Losange 7">
                <a:extLst>
                  <a:ext uri="{FF2B5EF4-FFF2-40B4-BE49-F238E27FC236}">
                    <a16:creationId xmlns:a16="http://schemas.microsoft.com/office/drawing/2014/main" id="{104DDA10-52F9-4E35-8A76-8562E11DAE48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Losange 8">
                <a:extLst>
                  <a:ext uri="{FF2B5EF4-FFF2-40B4-BE49-F238E27FC236}">
                    <a16:creationId xmlns:a16="http://schemas.microsoft.com/office/drawing/2014/main" id="{E75D16C5-4E96-4A24-8F7B-20771B8A6856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Losange 9">
                <a:extLst>
                  <a:ext uri="{FF2B5EF4-FFF2-40B4-BE49-F238E27FC236}">
                    <a16:creationId xmlns:a16="http://schemas.microsoft.com/office/drawing/2014/main" id="{313E8C2E-FB87-4B13-9EF0-8D6265DEE544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0846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A2E7604-413D-49F2-A788-177146D5594A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B817C78-C44F-423B-AABF-9F9D21B4DC8F}"/>
                </a:ext>
              </a:extLst>
            </p:cNvPr>
            <p:cNvGrpSpPr/>
            <p:nvPr/>
          </p:nvGrpSpPr>
          <p:grpSpPr>
            <a:xfrm>
              <a:off x="0" y="79009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5C6E3DC2-8E87-493B-851B-CFCBDCF39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6" name="Losange 5">
                <a:extLst>
                  <a:ext uri="{FF2B5EF4-FFF2-40B4-BE49-F238E27FC236}">
                    <a16:creationId xmlns:a16="http://schemas.microsoft.com/office/drawing/2014/main" id="{3F920FAF-0806-4A6A-A324-B7A2B340E729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A04F60AD-AE95-45BE-900A-EF9D041C7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669" y="2006383"/>
                <a:ext cx="3853562" cy="3656664"/>
              </a:xfrm>
              <a:prstGeom prst="rect">
                <a:avLst/>
              </a:prstGeom>
            </p:spPr>
          </p:pic>
          <p:sp>
            <p:nvSpPr>
              <p:cNvPr id="8" name="Losange 7">
                <a:extLst>
                  <a:ext uri="{FF2B5EF4-FFF2-40B4-BE49-F238E27FC236}">
                    <a16:creationId xmlns:a16="http://schemas.microsoft.com/office/drawing/2014/main" id="{104DDA10-52F9-4E35-8A76-8562E11DAE48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Losange 8">
                <a:extLst>
                  <a:ext uri="{FF2B5EF4-FFF2-40B4-BE49-F238E27FC236}">
                    <a16:creationId xmlns:a16="http://schemas.microsoft.com/office/drawing/2014/main" id="{E75D16C5-4E96-4A24-8F7B-20771B8A6856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Losange 9">
                <a:extLst>
                  <a:ext uri="{FF2B5EF4-FFF2-40B4-BE49-F238E27FC236}">
                    <a16:creationId xmlns:a16="http://schemas.microsoft.com/office/drawing/2014/main" id="{313E8C2E-FB87-4B13-9EF0-8D6265DEE544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D51670E-0F1D-437F-B706-F646AB1CEDD0}"/>
                </a:ext>
              </a:extLst>
            </p:cNvPr>
            <p:cNvGrpSpPr/>
            <p:nvPr/>
          </p:nvGrpSpPr>
          <p:grpSpPr>
            <a:xfrm>
              <a:off x="0" y="5926124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95061FD8-D13F-41D0-99F4-1CAF23C1D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13" name="Losange 12">
                <a:extLst>
                  <a:ext uri="{FF2B5EF4-FFF2-40B4-BE49-F238E27FC236}">
                    <a16:creationId xmlns:a16="http://schemas.microsoft.com/office/drawing/2014/main" id="{5ACD2EE6-546C-4FA9-AD37-53B6B61A331C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D24A15C2-DD39-496E-BFD8-26813BEAF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9159" y="3711767"/>
                <a:ext cx="2922506" cy="2773180"/>
              </a:xfrm>
              <a:prstGeom prst="rect">
                <a:avLst/>
              </a:prstGeom>
            </p:spPr>
          </p:pic>
          <p:sp>
            <p:nvSpPr>
              <p:cNvPr id="15" name="Losange 14">
                <a:extLst>
                  <a:ext uri="{FF2B5EF4-FFF2-40B4-BE49-F238E27FC236}">
                    <a16:creationId xmlns:a16="http://schemas.microsoft.com/office/drawing/2014/main" id="{C9E56BB5-2063-41E3-A5E3-4430B812ECCB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Losange 15">
                <a:extLst>
                  <a:ext uri="{FF2B5EF4-FFF2-40B4-BE49-F238E27FC236}">
                    <a16:creationId xmlns:a16="http://schemas.microsoft.com/office/drawing/2014/main" id="{5A2939FC-72ED-460E-9222-978AB8A465A3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7" name="Losange 16">
                <a:extLst>
                  <a:ext uri="{FF2B5EF4-FFF2-40B4-BE49-F238E27FC236}">
                    <a16:creationId xmlns:a16="http://schemas.microsoft.com/office/drawing/2014/main" id="{ED0830E7-7106-4A89-AC9A-4433368CB6E0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3D064F1A-2064-45A1-B459-851A6670A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500" y="425350"/>
                <a:ext cx="2922506" cy="27731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4946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02760D8-D3BF-4250-9ED2-3A0EC7B19EF1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B817C78-C44F-423B-AABF-9F9D21B4DC8F}"/>
                </a:ext>
              </a:extLst>
            </p:cNvPr>
            <p:cNvGrpSpPr/>
            <p:nvPr/>
          </p:nvGrpSpPr>
          <p:grpSpPr>
            <a:xfrm>
              <a:off x="0" y="79009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5C6E3DC2-8E87-493B-851B-CFCBDCF39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6" name="Losange 5">
                <a:extLst>
                  <a:ext uri="{FF2B5EF4-FFF2-40B4-BE49-F238E27FC236}">
                    <a16:creationId xmlns:a16="http://schemas.microsoft.com/office/drawing/2014/main" id="{3F920FAF-0806-4A6A-A324-B7A2B340E729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A04F60AD-AE95-45BE-900A-EF9D041C7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669" y="2006383"/>
                <a:ext cx="3853562" cy="3656664"/>
              </a:xfrm>
              <a:prstGeom prst="rect">
                <a:avLst/>
              </a:prstGeom>
            </p:spPr>
          </p:pic>
          <p:sp>
            <p:nvSpPr>
              <p:cNvPr id="8" name="Losange 7">
                <a:extLst>
                  <a:ext uri="{FF2B5EF4-FFF2-40B4-BE49-F238E27FC236}">
                    <a16:creationId xmlns:a16="http://schemas.microsoft.com/office/drawing/2014/main" id="{104DDA10-52F9-4E35-8A76-8562E11DAE48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Losange 8">
                <a:extLst>
                  <a:ext uri="{FF2B5EF4-FFF2-40B4-BE49-F238E27FC236}">
                    <a16:creationId xmlns:a16="http://schemas.microsoft.com/office/drawing/2014/main" id="{E75D16C5-4E96-4A24-8F7B-20771B8A6856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Losange 9">
                <a:extLst>
                  <a:ext uri="{FF2B5EF4-FFF2-40B4-BE49-F238E27FC236}">
                    <a16:creationId xmlns:a16="http://schemas.microsoft.com/office/drawing/2014/main" id="{313E8C2E-FB87-4B13-9EF0-8D6265DEE544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D51670E-0F1D-437F-B706-F646AB1CEDD0}"/>
                </a:ext>
              </a:extLst>
            </p:cNvPr>
            <p:cNvGrpSpPr/>
            <p:nvPr/>
          </p:nvGrpSpPr>
          <p:grpSpPr>
            <a:xfrm>
              <a:off x="0" y="5926124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95061FD8-D13F-41D0-99F4-1CAF23C1D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13" name="Losange 12">
                <a:extLst>
                  <a:ext uri="{FF2B5EF4-FFF2-40B4-BE49-F238E27FC236}">
                    <a16:creationId xmlns:a16="http://schemas.microsoft.com/office/drawing/2014/main" id="{5ACD2EE6-546C-4FA9-AD37-53B6B61A331C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D24A15C2-DD39-496E-BFD8-26813BEAF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9159" y="3711767"/>
                <a:ext cx="2922506" cy="2773180"/>
              </a:xfrm>
              <a:prstGeom prst="rect">
                <a:avLst/>
              </a:prstGeom>
            </p:spPr>
          </p:pic>
          <p:sp>
            <p:nvSpPr>
              <p:cNvPr id="15" name="Losange 14">
                <a:extLst>
                  <a:ext uri="{FF2B5EF4-FFF2-40B4-BE49-F238E27FC236}">
                    <a16:creationId xmlns:a16="http://schemas.microsoft.com/office/drawing/2014/main" id="{C9E56BB5-2063-41E3-A5E3-4430B812ECCB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Losange 15">
                <a:extLst>
                  <a:ext uri="{FF2B5EF4-FFF2-40B4-BE49-F238E27FC236}">
                    <a16:creationId xmlns:a16="http://schemas.microsoft.com/office/drawing/2014/main" id="{5A2939FC-72ED-460E-9222-978AB8A465A3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7" name="Losange 16">
                <a:extLst>
                  <a:ext uri="{FF2B5EF4-FFF2-40B4-BE49-F238E27FC236}">
                    <a16:creationId xmlns:a16="http://schemas.microsoft.com/office/drawing/2014/main" id="{ED0830E7-7106-4A89-AC9A-4433368CB6E0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3D064F1A-2064-45A1-B459-851A6670A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500" y="425350"/>
                <a:ext cx="2922506" cy="2773180"/>
              </a:xfrm>
              <a:prstGeom prst="rect">
                <a:avLst/>
              </a:prstGeom>
            </p:spPr>
          </p:pic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3DB9BFAA-5AC9-431A-86B5-C6EB729208EB}"/>
                </a:ext>
              </a:extLst>
            </p:cNvPr>
            <p:cNvGrpSpPr/>
            <p:nvPr/>
          </p:nvGrpSpPr>
          <p:grpSpPr>
            <a:xfrm>
              <a:off x="0" y="395127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206EC5A5-04C7-4AC9-85E4-7ECBC7847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21" name="Losange 20">
                <a:extLst>
                  <a:ext uri="{FF2B5EF4-FFF2-40B4-BE49-F238E27FC236}">
                    <a16:creationId xmlns:a16="http://schemas.microsoft.com/office/drawing/2014/main" id="{6B468803-D7FB-4256-9C7B-BA631C312D5B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E78D9ECD-3800-4C85-8C3C-532383A12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948" y="2173835"/>
                <a:ext cx="2645502" cy="2510330"/>
              </a:xfrm>
              <a:prstGeom prst="rect">
                <a:avLst/>
              </a:prstGeom>
            </p:spPr>
          </p:pic>
          <p:sp>
            <p:nvSpPr>
              <p:cNvPr id="23" name="Losange 22">
                <a:extLst>
                  <a:ext uri="{FF2B5EF4-FFF2-40B4-BE49-F238E27FC236}">
                    <a16:creationId xmlns:a16="http://schemas.microsoft.com/office/drawing/2014/main" id="{2E4B1815-C746-4AD4-8D94-E38A17CCE740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4" name="Losange 23">
                <a:extLst>
                  <a:ext uri="{FF2B5EF4-FFF2-40B4-BE49-F238E27FC236}">
                    <a16:creationId xmlns:a16="http://schemas.microsoft.com/office/drawing/2014/main" id="{BA4337D0-03B4-4514-8303-AD2D657C9B23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5" name="Losange 24">
                <a:extLst>
                  <a:ext uri="{FF2B5EF4-FFF2-40B4-BE49-F238E27FC236}">
                    <a16:creationId xmlns:a16="http://schemas.microsoft.com/office/drawing/2014/main" id="{6EEE9D0F-7E60-42EB-8848-890F0C99FE4A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95F4C48D-1EE3-46C9-BFBB-5920A93B5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1566" y="388013"/>
                <a:ext cx="2645502" cy="2510330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517793A9-C63F-42A1-87A9-27A0C52FB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5150" y="4096693"/>
                <a:ext cx="2645502" cy="25103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1033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234B645-8527-4208-865E-F342E69E35D3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B817C78-C44F-423B-AABF-9F9D21B4DC8F}"/>
                </a:ext>
              </a:extLst>
            </p:cNvPr>
            <p:cNvGrpSpPr/>
            <p:nvPr/>
          </p:nvGrpSpPr>
          <p:grpSpPr>
            <a:xfrm>
              <a:off x="0" y="79009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5C6E3DC2-8E87-493B-851B-CFCBDCF39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6" name="Losange 5">
                <a:extLst>
                  <a:ext uri="{FF2B5EF4-FFF2-40B4-BE49-F238E27FC236}">
                    <a16:creationId xmlns:a16="http://schemas.microsoft.com/office/drawing/2014/main" id="{3F920FAF-0806-4A6A-A324-B7A2B340E729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A04F60AD-AE95-45BE-900A-EF9D041C7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669" y="2006383"/>
                <a:ext cx="3853562" cy="3656664"/>
              </a:xfrm>
              <a:prstGeom prst="rect">
                <a:avLst/>
              </a:prstGeom>
            </p:spPr>
          </p:pic>
          <p:sp>
            <p:nvSpPr>
              <p:cNvPr id="8" name="Losange 7">
                <a:extLst>
                  <a:ext uri="{FF2B5EF4-FFF2-40B4-BE49-F238E27FC236}">
                    <a16:creationId xmlns:a16="http://schemas.microsoft.com/office/drawing/2014/main" id="{104DDA10-52F9-4E35-8A76-8562E11DAE48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Losange 8">
                <a:extLst>
                  <a:ext uri="{FF2B5EF4-FFF2-40B4-BE49-F238E27FC236}">
                    <a16:creationId xmlns:a16="http://schemas.microsoft.com/office/drawing/2014/main" id="{E75D16C5-4E96-4A24-8F7B-20771B8A6856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Losange 9">
                <a:extLst>
                  <a:ext uri="{FF2B5EF4-FFF2-40B4-BE49-F238E27FC236}">
                    <a16:creationId xmlns:a16="http://schemas.microsoft.com/office/drawing/2014/main" id="{313E8C2E-FB87-4B13-9EF0-8D6265DEE544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D51670E-0F1D-437F-B706-F646AB1CEDD0}"/>
                </a:ext>
              </a:extLst>
            </p:cNvPr>
            <p:cNvGrpSpPr/>
            <p:nvPr/>
          </p:nvGrpSpPr>
          <p:grpSpPr>
            <a:xfrm>
              <a:off x="0" y="5926124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95061FD8-D13F-41D0-99F4-1CAF23C1D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13" name="Losange 12">
                <a:extLst>
                  <a:ext uri="{FF2B5EF4-FFF2-40B4-BE49-F238E27FC236}">
                    <a16:creationId xmlns:a16="http://schemas.microsoft.com/office/drawing/2014/main" id="{5ACD2EE6-546C-4FA9-AD37-53B6B61A331C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D24A15C2-DD39-496E-BFD8-26813BEAF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9159" y="3711767"/>
                <a:ext cx="2922506" cy="2773180"/>
              </a:xfrm>
              <a:prstGeom prst="rect">
                <a:avLst/>
              </a:prstGeom>
            </p:spPr>
          </p:pic>
          <p:sp>
            <p:nvSpPr>
              <p:cNvPr id="15" name="Losange 14">
                <a:extLst>
                  <a:ext uri="{FF2B5EF4-FFF2-40B4-BE49-F238E27FC236}">
                    <a16:creationId xmlns:a16="http://schemas.microsoft.com/office/drawing/2014/main" id="{C9E56BB5-2063-41E3-A5E3-4430B812ECCB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Losange 15">
                <a:extLst>
                  <a:ext uri="{FF2B5EF4-FFF2-40B4-BE49-F238E27FC236}">
                    <a16:creationId xmlns:a16="http://schemas.microsoft.com/office/drawing/2014/main" id="{5A2939FC-72ED-460E-9222-978AB8A465A3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7" name="Losange 16">
                <a:extLst>
                  <a:ext uri="{FF2B5EF4-FFF2-40B4-BE49-F238E27FC236}">
                    <a16:creationId xmlns:a16="http://schemas.microsoft.com/office/drawing/2014/main" id="{ED0830E7-7106-4A89-AC9A-4433368CB6E0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3D064F1A-2064-45A1-B459-851A6670A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500" y="425350"/>
                <a:ext cx="2922506" cy="2773180"/>
              </a:xfrm>
              <a:prstGeom prst="rect">
                <a:avLst/>
              </a:prstGeom>
            </p:spPr>
          </p:pic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3DB9BFAA-5AC9-431A-86B5-C6EB729208EB}"/>
                </a:ext>
              </a:extLst>
            </p:cNvPr>
            <p:cNvGrpSpPr/>
            <p:nvPr/>
          </p:nvGrpSpPr>
          <p:grpSpPr>
            <a:xfrm>
              <a:off x="0" y="395127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206EC5A5-04C7-4AC9-85E4-7ECBC7847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21" name="Losange 20">
                <a:extLst>
                  <a:ext uri="{FF2B5EF4-FFF2-40B4-BE49-F238E27FC236}">
                    <a16:creationId xmlns:a16="http://schemas.microsoft.com/office/drawing/2014/main" id="{6B468803-D7FB-4256-9C7B-BA631C312D5B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E78D9ECD-3800-4C85-8C3C-532383A12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948" y="2173835"/>
                <a:ext cx="2645502" cy="2510330"/>
              </a:xfrm>
              <a:prstGeom prst="rect">
                <a:avLst/>
              </a:prstGeom>
            </p:spPr>
          </p:pic>
          <p:sp>
            <p:nvSpPr>
              <p:cNvPr id="23" name="Losange 22">
                <a:extLst>
                  <a:ext uri="{FF2B5EF4-FFF2-40B4-BE49-F238E27FC236}">
                    <a16:creationId xmlns:a16="http://schemas.microsoft.com/office/drawing/2014/main" id="{2E4B1815-C746-4AD4-8D94-E38A17CCE740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4" name="Losange 23">
                <a:extLst>
                  <a:ext uri="{FF2B5EF4-FFF2-40B4-BE49-F238E27FC236}">
                    <a16:creationId xmlns:a16="http://schemas.microsoft.com/office/drawing/2014/main" id="{BA4337D0-03B4-4514-8303-AD2D657C9B23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5" name="Losange 24">
                <a:extLst>
                  <a:ext uri="{FF2B5EF4-FFF2-40B4-BE49-F238E27FC236}">
                    <a16:creationId xmlns:a16="http://schemas.microsoft.com/office/drawing/2014/main" id="{6EEE9D0F-7E60-42EB-8848-890F0C99FE4A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95F4C48D-1EE3-46C9-BFBB-5920A93B5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1566" y="388013"/>
                <a:ext cx="2645502" cy="2510330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517793A9-C63F-42A1-87A9-27A0C52FB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5150" y="4096693"/>
                <a:ext cx="2645502" cy="2510330"/>
              </a:xfrm>
              <a:prstGeom prst="rect">
                <a:avLst/>
              </a:prstGeom>
            </p:spPr>
          </p:pic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2B21D8E9-2A7A-452A-8787-CFF3440321A9}"/>
                </a:ext>
              </a:extLst>
            </p:cNvPr>
            <p:cNvGrpSpPr/>
            <p:nvPr/>
          </p:nvGrpSpPr>
          <p:grpSpPr>
            <a:xfrm>
              <a:off x="0" y="1976424"/>
              <a:ext cx="6911975" cy="6854851"/>
              <a:chOff x="0" y="1574"/>
              <a:chExt cx="6911975" cy="6854851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700C2F49-0222-4ECB-8A7D-1FD6E0F0E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AA796B52-732A-4D42-BC0F-2A077008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281" y="3737616"/>
                <a:ext cx="2763740" cy="2622527"/>
              </a:xfrm>
              <a:prstGeom prst="rect">
                <a:avLst/>
              </a:prstGeom>
            </p:spPr>
          </p:pic>
          <p:sp>
            <p:nvSpPr>
              <p:cNvPr id="31" name="Losange 30">
                <a:extLst>
                  <a:ext uri="{FF2B5EF4-FFF2-40B4-BE49-F238E27FC236}">
                    <a16:creationId xmlns:a16="http://schemas.microsoft.com/office/drawing/2014/main" id="{5BAFCA98-B66D-411F-8B37-7D5AA3AABE39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102A1F8A-03F6-4994-9523-5C5EC5BDE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6533" y="3849361"/>
                <a:ext cx="2763740" cy="2622527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393FAFC0-4DAA-492C-AC41-21B4D8C3C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3765" y="512049"/>
                <a:ext cx="2763740" cy="2622527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72BBE3D3-2902-42D6-B050-2F2BCD576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196" y="1115089"/>
                <a:ext cx="2763740" cy="2622527"/>
              </a:xfrm>
              <a:prstGeom prst="rect">
                <a:avLst/>
              </a:prstGeom>
            </p:spPr>
          </p:pic>
          <p:sp>
            <p:nvSpPr>
              <p:cNvPr id="35" name="Losange 34">
                <a:extLst>
                  <a:ext uri="{FF2B5EF4-FFF2-40B4-BE49-F238E27FC236}">
                    <a16:creationId xmlns:a16="http://schemas.microsoft.com/office/drawing/2014/main" id="{A55DC1E8-3D32-485E-9C2F-377AE25E28E5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6" name="Losange 35">
                <a:extLst>
                  <a:ext uri="{FF2B5EF4-FFF2-40B4-BE49-F238E27FC236}">
                    <a16:creationId xmlns:a16="http://schemas.microsoft.com/office/drawing/2014/main" id="{CC5FEED9-8C95-4EDC-B28A-5256AF659A0C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7" name="Losange 36">
                <a:extLst>
                  <a:ext uri="{FF2B5EF4-FFF2-40B4-BE49-F238E27FC236}">
                    <a16:creationId xmlns:a16="http://schemas.microsoft.com/office/drawing/2014/main" id="{6FCA143F-92C9-45F0-B846-B6B9E4C95D31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219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1BCB74E0-AEE0-4099-9C7C-E2BD75EC4D95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B817C78-C44F-423B-AABF-9F9D21B4DC8F}"/>
                </a:ext>
              </a:extLst>
            </p:cNvPr>
            <p:cNvGrpSpPr/>
            <p:nvPr/>
          </p:nvGrpSpPr>
          <p:grpSpPr>
            <a:xfrm>
              <a:off x="0" y="79009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5C6E3DC2-8E87-493B-851B-CFCBDCF39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6" name="Losange 5">
                <a:extLst>
                  <a:ext uri="{FF2B5EF4-FFF2-40B4-BE49-F238E27FC236}">
                    <a16:creationId xmlns:a16="http://schemas.microsoft.com/office/drawing/2014/main" id="{3F920FAF-0806-4A6A-A324-B7A2B340E729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A04F60AD-AE95-45BE-900A-EF9D041C7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669" y="2006383"/>
                <a:ext cx="3853562" cy="3656664"/>
              </a:xfrm>
              <a:prstGeom prst="rect">
                <a:avLst/>
              </a:prstGeom>
            </p:spPr>
          </p:pic>
          <p:sp>
            <p:nvSpPr>
              <p:cNvPr id="8" name="Losange 7">
                <a:extLst>
                  <a:ext uri="{FF2B5EF4-FFF2-40B4-BE49-F238E27FC236}">
                    <a16:creationId xmlns:a16="http://schemas.microsoft.com/office/drawing/2014/main" id="{104DDA10-52F9-4E35-8A76-8562E11DAE48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Losange 8">
                <a:extLst>
                  <a:ext uri="{FF2B5EF4-FFF2-40B4-BE49-F238E27FC236}">
                    <a16:creationId xmlns:a16="http://schemas.microsoft.com/office/drawing/2014/main" id="{E75D16C5-4E96-4A24-8F7B-20771B8A6856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Losange 9">
                <a:extLst>
                  <a:ext uri="{FF2B5EF4-FFF2-40B4-BE49-F238E27FC236}">
                    <a16:creationId xmlns:a16="http://schemas.microsoft.com/office/drawing/2014/main" id="{313E8C2E-FB87-4B13-9EF0-8D6265DEE544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D51670E-0F1D-437F-B706-F646AB1CEDD0}"/>
                </a:ext>
              </a:extLst>
            </p:cNvPr>
            <p:cNvGrpSpPr/>
            <p:nvPr/>
          </p:nvGrpSpPr>
          <p:grpSpPr>
            <a:xfrm>
              <a:off x="0" y="5926124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95061FD8-D13F-41D0-99F4-1CAF23C1D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13" name="Losange 12">
                <a:extLst>
                  <a:ext uri="{FF2B5EF4-FFF2-40B4-BE49-F238E27FC236}">
                    <a16:creationId xmlns:a16="http://schemas.microsoft.com/office/drawing/2014/main" id="{5ACD2EE6-546C-4FA9-AD37-53B6B61A331C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D24A15C2-DD39-496E-BFD8-26813BEAF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9159" y="3711767"/>
                <a:ext cx="2922506" cy="2773180"/>
              </a:xfrm>
              <a:prstGeom prst="rect">
                <a:avLst/>
              </a:prstGeom>
            </p:spPr>
          </p:pic>
          <p:sp>
            <p:nvSpPr>
              <p:cNvPr id="15" name="Losange 14">
                <a:extLst>
                  <a:ext uri="{FF2B5EF4-FFF2-40B4-BE49-F238E27FC236}">
                    <a16:creationId xmlns:a16="http://schemas.microsoft.com/office/drawing/2014/main" id="{C9E56BB5-2063-41E3-A5E3-4430B812ECCB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Losange 15">
                <a:extLst>
                  <a:ext uri="{FF2B5EF4-FFF2-40B4-BE49-F238E27FC236}">
                    <a16:creationId xmlns:a16="http://schemas.microsoft.com/office/drawing/2014/main" id="{5A2939FC-72ED-460E-9222-978AB8A465A3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7" name="Losange 16">
                <a:extLst>
                  <a:ext uri="{FF2B5EF4-FFF2-40B4-BE49-F238E27FC236}">
                    <a16:creationId xmlns:a16="http://schemas.microsoft.com/office/drawing/2014/main" id="{ED0830E7-7106-4A89-AC9A-4433368CB6E0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3D064F1A-2064-45A1-B459-851A6670A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500" y="425350"/>
                <a:ext cx="2922506" cy="2773180"/>
              </a:xfrm>
              <a:prstGeom prst="rect">
                <a:avLst/>
              </a:prstGeom>
            </p:spPr>
          </p:pic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3DB9BFAA-5AC9-431A-86B5-C6EB729208EB}"/>
                </a:ext>
              </a:extLst>
            </p:cNvPr>
            <p:cNvGrpSpPr/>
            <p:nvPr/>
          </p:nvGrpSpPr>
          <p:grpSpPr>
            <a:xfrm>
              <a:off x="0" y="395127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206EC5A5-04C7-4AC9-85E4-7ECBC7847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21" name="Losange 20">
                <a:extLst>
                  <a:ext uri="{FF2B5EF4-FFF2-40B4-BE49-F238E27FC236}">
                    <a16:creationId xmlns:a16="http://schemas.microsoft.com/office/drawing/2014/main" id="{6B468803-D7FB-4256-9C7B-BA631C312D5B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E78D9ECD-3800-4C85-8C3C-532383A12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948" y="2173835"/>
                <a:ext cx="2645502" cy="2510330"/>
              </a:xfrm>
              <a:prstGeom prst="rect">
                <a:avLst/>
              </a:prstGeom>
            </p:spPr>
          </p:pic>
          <p:sp>
            <p:nvSpPr>
              <p:cNvPr id="23" name="Losange 22">
                <a:extLst>
                  <a:ext uri="{FF2B5EF4-FFF2-40B4-BE49-F238E27FC236}">
                    <a16:creationId xmlns:a16="http://schemas.microsoft.com/office/drawing/2014/main" id="{2E4B1815-C746-4AD4-8D94-E38A17CCE740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4" name="Losange 23">
                <a:extLst>
                  <a:ext uri="{FF2B5EF4-FFF2-40B4-BE49-F238E27FC236}">
                    <a16:creationId xmlns:a16="http://schemas.microsoft.com/office/drawing/2014/main" id="{BA4337D0-03B4-4514-8303-AD2D657C9B23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5" name="Losange 24">
                <a:extLst>
                  <a:ext uri="{FF2B5EF4-FFF2-40B4-BE49-F238E27FC236}">
                    <a16:creationId xmlns:a16="http://schemas.microsoft.com/office/drawing/2014/main" id="{6EEE9D0F-7E60-42EB-8848-890F0C99FE4A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95F4C48D-1EE3-46C9-BFBB-5920A93B5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1566" y="388013"/>
                <a:ext cx="2645502" cy="2510330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517793A9-C63F-42A1-87A9-27A0C52FB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5150" y="4096693"/>
                <a:ext cx="2645502" cy="2510330"/>
              </a:xfrm>
              <a:prstGeom prst="rect">
                <a:avLst/>
              </a:prstGeom>
            </p:spPr>
          </p:pic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2B21D8E9-2A7A-452A-8787-CFF3440321A9}"/>
                </a:ext>
              </a:extLst>
            </p:cNvPr>
            <p:cNvGrpSpPr/>
            <p:nvPr/>
          </p:nvGrpSpPr>
          <p:grpSpPr>
            <a:xfrm>
              <a:off x="0" y="1976424"/>
              <a:ext cx="6911975" cy="6854851"/>
              <a:chOff x="0" y="1574"/>
              <a:chExt cx="6911975" cy="6854851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700C2F49-0222-4ECB-8A7D-1FD6E0F0E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AA796B52-732A-4D42-BC0F-2A077008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281" y="3737616"/>
                <a:ext cx="2763740" cy="2622527"/>
              </a:xfrm>
              <a:prstGeom prst="rect">
                <a:avLst/>
              </a:prstGeom>
            </p:spPr>
          </p:pic>
          <p:sp>
            <p:nvSpPr>
              <p:cNvPr id="31" name="Losange 30">
                <a:extLst>
                  <a:ext uri="{FF2B5EF4-FFF2-40B4-BE49-F238E27FC236}">
                    <a16:creationId xmlns:a16="http://schemas.microsoft.com/office/drawing/2014/main" id="{5BAFCA98-B66D-411F-8B37-7D5AA3AABE39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102A1F8A-03F6-4994-9523-5C5EC5BDE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6533" y="3849361"/>
                <a:ext cx="2763740" cy="2622527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393FAFC0-4DAA-492C-AC41-21B4D8C3C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3765" y="512049"/>
                <a:ext cx="2763740" cy="2622527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72BBE3D3-2902-42D6-B050-2F2BCD576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196" y="1115089"/>
                <a:ext cx="2763740" cy="2622527"/>
              </a:xfrm>
              <a:prstGeom prst="rect">
                <a:avLst/>
              </a:prstGeom>
            </p:spPr>
          </p:pic>
          <p:sp>
            <p:nvSpPr>
              <p:cNvPr id="35" name="Losange 34">
                <a:extLst>
                  <a:ext uri="{FF2B5EF4-FFF2-40B4-BE49-F238E27FC236}">
                    <a16:creationId xmlns:a16="http://schemas.microsoft.com/office/drawing/2014/main" id="{A55DC1E8-3D32-485E-9C2F-377AE25E28E5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6" name="Losange 35">
                <a:extLst>
                  <a:ext uri="{FF2B5EF4-FFF2-40B4-BE49-F238E27FC236}">
                    <a16:creationId xmlns:a16="http://schemas.microsoft.com/office/drawing/2014/main" id="{CC5FEED9-8C95-4EDC-B28A-5256AF659A0C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7" name="Losange 36">
                <a:extLst>
                  <a:ext uri="{FF2B5EF4-FFF2-40B4-BE49-F238E27FC236}">
                    <a16:creationId xmlns:a16="http://schemas.microsoft.com/office/drawing/2014/main" id="{6FCA143F-92C9-45F0-B846-B6B9E4C95D31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EA77D3BB-7019-4E37-A819-30E6E1CB52C7}"/>
                </a:ext>
              </a:extLst>
            </p:cNvPr>
            <p:cNvGrpSpPr/>
            <p:nvPr/>
          </p:nvGrpSpPr>
          <p:grpSpPr>
            <a:xfrm>
              <a:off x="0" y="1574"/>
              <a:ext cx="6911975" cy="6854851"/>
              <a:chOff x="0" y="1574"/>
              <a:chExt cx="6911975" cy="6854851"/>
            </a:xfrm>
          </p:grpSpPr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4ED6AE06-C57D-410D-A0B0-B8AAE6147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40" name="Losange 39">
                <a:extLst>
                  <a:ext uri="{FF2B5EF4-FFF2-40B4-BE49-F238E27FC236}">
                    <a16:creationId xmlns:a16="http://schemas.microsoft.com/office/drawing/2014/main" id="{D01CD0DC-0DC7-47B7-8FDB-440C62B32249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A46F4E00-20D8-4BAB-8BB4-3CB8D34FD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274" y="1065864"/>
                <a:ext cx="2166640" cy="2055935"/>
              </a:xfrm>
              <a:prstGeom prst="rect">
                <a:avLst/>
              </a:prstGeom>
            </p:spPr>
          </p:pic>
          <p:sp>
            <p:nvSpPr>
              <p:cNvPr id="42" name="Losange 41">
                <a:extLst>
                  <a:ext uri="{FF2B5EF4-FFF2-40B4-BE49-F238E27FC236}">
                    <a16:creationId xmlns:a16="http://schemas.microsoft.com/office/drawing/2014/main" id="{0C4757E1-A939-4752-9946-3B9C571DCBD3}"/>
                  </a:ext>
                </a:extLst>
              </p:cNvPr>
              <p:cNvSpPr/>
              <p:nvPr/>
            </p:nvSpPr>
            <p:spPr>
              <a:xfrm>
                <a:off x="5452231" y="5424287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sp>
            <p:nvSpPr>
              <p:cNvPr id="43" name="Losange 42">
                <a:extLst>
                  <a:ext uri="{FF2B5EF4-FFF2-40B4-BE49-F238E27FC236}">
                    <a16:creationId xmlns:a16="http://schemas.microsoft.com/office/drawing/2014/main" id="{61CAF057-F0E8-4A0E-8E30-D2AA1E502F2A}"/>
                  </a:ext>
                </a:extLst>
              </p:cNvPr>
              <p:cNvSpPr/>
              <p:nvPr/>
            </p:nvSpPr>
            <p:spPr>
              <a:xfrm>
                <a:off x="263660" y="5407989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84DEF828-3962-47D4-97B2-575F8A2F1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8530" y="1156121"/>
                <a:ext cx="2166640" cy="2055935"/>
              </a:xfrm>
              <a:prstGeom prst="rect">
                <a:avLst/>
              </a:prstGeom>
            </p:spPr>
          </p:pic>
          <p:pic>
            <p:nvPicPr>
              <p:cNvPr id="45" name="Image 44">
                <a:extLst>
                  <a:ext uri="{FF2B5EF4-FFF2-40B4-BE49-F238E27FC236}">
                    <a16:creationId xmlns:a16="http://schemas.microsoft.com/office/drawing/2014/main" id="{D5B121BD-6715-4F3B-972F-528199693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321" y="3368352"/>
                <a:ext cx="2166640" cy="2055935"/>
              </a:xfrm>
              <a:prstGeom prst="rect">
                <a:avLst/>
              </a:prstGeom>
            </p:spPr>
          </p:pic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0030AF0C-A091-45E8-B47C-379F93C94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8085" y="4673911"/>
                <a:ext cx="2166640" cy="2055935"/>
              </a:xfrm>
              <a:prstGeom prst="rect">
                <a:avLst/>
              </a:prstGeom>
            </p:spPr>
          </p:pic>
          <p:pic>
            <p:nvPicPr>
              <p:cNvPr id="47" name="Image 46">
                <a:extLst>
                  <a:ext uri="{FF2B5EF4-FFF2-40B4-BE49-F238E27FC236}">
                    <a16:creationId xmlns:a16="http://schemas.microsoft.com/office/drawing/2014/main" id="{1791373F-4A53-466D-8C22-4B10CD725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6073" y="3240198"/>
                <a:ext cx="2166640" cy="2055935"/>
              </a:xfrm>
              <a:prstGeom prst="rect">
                <a:avLst/>
              </a:prstGeom>
            </p:spPr>
          </p:pic>
          <p:sp>
            <p:nvSpPr>
              <p:cNvPr id="48" name="Losange 47">
                <a:extLst>
                  <a:ext uri="{FF2B5EF4-FFF2-40B4-BE49-F238E27FC236}">
                    <a16:creationId xmlns:a16="http://schemas.microsoft.com/office/drawing/2014/main" id="{DFAD19C3-297C-499C-B764-465B0D3ABEC8}"/>
                  </a:ext>
                </a:extLst>
              </p:cNvPr>
              <p:cNvSpPr/>
              <p:nvPr/>
            </p:nvSpPr>
            <p:spPr>
              <a:xfrm>
                <a:off x="5452231" y="230813"/>
                <a:ext cx="1196084" cy="1239644"/>
              </a:xfrm>
              <a:prstGeom prst="diamond">
                <a:avLst/>
              </a:prstGeom>
              <a:solidFill>
                <a:srgbClr val="2FD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07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D8A1181-0282-46BD-B5D0-0CCAD7FB8222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7210595-8260-45D6-AD53-1B016DBFEA62}"/>
                </a:ext>
              </a:extLst>
            </p:cNvPr>
            <p:cNvGrpSpPr/>
            <p:nvPr/>
          </p:nvGrpSpPr>
          <p:grpSpPr>
            <a:xfrm>
              <a:off x="0" y="79517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9C816C1D-0E44-4D5F-8691-ACC3E93C5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98E6A97A-6317-4C6A-B5E4-342DABEB4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7280" y="2232708"/>
                <a:ext cx="3023561" cy="2932022"/>
              </a:xfrm>
              <a:prstGeom prst="rect">
                <a:avLst/>
              </a:prstGeom>
            </p:spPr>
          </p:pic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9B0F43F9-5171-4DDD-BF77-E81250D6E31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17584AF2-F6C5-4674-B44A-22C8DD13C651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40F6F08-E2C1-4755-AF60-781A265D9E6F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3C21F27-E2F3-4B42-BE60-B24C04E2A7AF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61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e 58">
            <a:extLst>
              <a:ext uri="{FF2B5EF4-FFF2-40B4-BE49-F238E27FC236}">
                <a16:creationId xmlns:a16="http://schemas.microsoft.com/office/drawing/2014/main" id="{18B496FA-00A3-4F31-AED7-1BD8740A2E60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7210595-8260-45D6-AD53-1B016DBFEA62}"/>
                </a:ext>
              </a:extLst>
            </p:cNvPr>
            <p:cNvGrpSpPr/>
            <p:nvPr/>
          </p:nvGrpSpPr>
          <p:grpSpPr>
            <a:xfrm>
              <a:off x="0" y="79517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9C816C1D-0E44-4D5F-8691-ACC3E93C5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98E6A97A-6317-4C6A-B5E4-342DABEB4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7280" y="2232708"/>
                <a:ext cx="3023561" cy="2932022"/>
              </a:xfrm>
              <a:prstGeom prst="rect">
                <a:avLst/>
              </a:prstGeom>
            </p:spPr>
          </p:pic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9B0F43F9-5171-4DDD-BF77-E81250D6E31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17584AF2-F6C5-4674-B44A-22C8DD13C651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40F6F08-E2C1-4755-AF60-781A265D9E6F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3C21F27-E2F3-4B42-BE60-B24C04E2A7AF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71ED64F6-A21E-4A1C-882D-291BEEC291DB}"/>
                </a:ext>
              </a:extLst>
            </p:cNvPr>
            <p:cNvGrpSpPr/>
            <p:nvPr/>
          </p:nvGrpSpPr>
          <p:grpSpPr>
            <a:xfrm>
              <a:off x="0" y="5964224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3A59952E-F950-43AC-BDE5-01456C513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1421C754-DA70-4AE1-9C37-95C5288D7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216" y="1619959"/>
                <a:ext cx="3023561" cy="2932022"/>
              </a:xfrm>
              <a:prstGeom prst="rect">
                <a:avLst/>
              </a:prstGeom>
            </p:spPr>
          </p:pic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BCD28E98-F39D-491D-A537-082AC18A7A36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00A8D55A-A03D-4D57-83F8-A8CDDA54F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456" y="3560316"/>
                <a:ext cx="2817798" cy="2732489"/>
              </a:xfrm>
              <a:prstGeom prst="rect">
                <a:avLst/>
              </a:prstGeom>
            </p:spPr>
          </p:pic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AB26F136-8ACF-476E-8B03-61299387B1D4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B2CA60AF-76D2-431B-AAC4-A61493C56DB3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158D2778-4FA5-4613-8CA8-BB39E4F4030B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6196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49CEF85-BB52-4D4A-892E-F773ED204391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7210595-8260-45D6-AD53-1B016DBFEA62}"/>
                </a:ext>
              </a:extLst>
            </p:cNvPr>
            <p:cNvGrpSpPr/>
            <p:nvPr/>
          </p:nvGrpSpPr>
          <p:grpSpPr>
            <a:xfrm>
              <a:off x="0" y="79517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9C816C1D-0E44-4D5F-8691-ACC3E93C5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98E6A97A-6317-4C6A-B5E4-342DABEB4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7280" y="2232708"/>
                <a:ext cx="3023561" cy="2932022"/>
              </a:xfrm>
              <a:prstGeom prst="rect">
                <a:avLst/>
              </a:prstGeom>
            </p:spPr>
          </p:pic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9B0F43F9-5171-4DDD-BF77-E81250D6E31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17584AF2-F6C5-4674-B44A-22C8DD13C651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40F6F08-E2C1-4755-AF60-781A265D9E6F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3C21F27-E2F3-4B42-BE60-B24C04E2A7AF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71ED64F6-A21E-4A1C-882D-291BEEC291DB}"/>
                </a:ext>
              </a:extLst>
            </p:cNvPr>
            <p:cNvGrpSpPr/>
            <p:nvPr/>
          </p:nvGrpSpPr>
          <p:grpSpPr>
            <a:xfrm>
              <a:off x="0" y="5964224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3A59952E-F950-43AC-BDE5-01456C513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1421C754-DA70-4AE1-9C37-95C5288D7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216" y="1619959"/>
                <a:ext cx="3023561" cy="2932022"/>
              </a:xfrm>
              <a:prstGeom prst="rect">
                <a:avLst/>
              </a:prstGeom>
            </p:spPr>
          </p:pic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BCD28E98-F39D-491D-A537-082AC18A7A36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00A8D55A-A03D-4D57-83F8-A8CDDA54F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456" y="3560316"/>
                <a:ext cx="2817798" cy="2732489"/>
              </a:xfrm>
              <a:prstGeom prst="rect">
                <a:avLst/>
              </a:prstGeom>
            </p:spPr>
          </p:pic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AB26F136-8ACF-476E-8B03-61299387B1D4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B2CA60AF-76D2-431B-AAC4-A61493C56DB3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158D2778-4FA5-4613-8CA8-BB39E4F4030B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85A87034-C248-4A0B-A334-8236B267CBCE}"/>
                </a:ext>
              </a:extLst>
            </p:cNvPr>
            <p:cNvGrpSpPr/>
            <p:nvPr/>
          </p:nvGrpSpPr>
          <p:grpSpPr>
            <a:xfrm>
              <a:off x="0" y="397667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86089654-43A5-43CB-A0B8-4B8ABD2E6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05C2C166-1C1C-4071-A7D3-3369C1FC3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807" y="3489304"/>
                <a:ext cx="2092184" cy="2028843"/>
              </a:xfrm>
              <a:prstGeom prst="rect">
                <a:avLst/>
              </a:prstGeom>
            </p:spPr>
          </p:pic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31F17066-B0B0-499A-ACB4-A686189C2927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888B7873-1A87-410E-A3BE-5905A0ACCD7D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8ACC8C54-8948-48D0-AAF8-7025147681CC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9E228F15-97ED-4803-9687-F5E16A07621D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42FB6051-90B9-4766-A7B0-172F0690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899" y="1066799"/>
                <a:ext cx="2092184" cy="2028843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87D8EDFA-598B-4E6F-9980-43B27EFCE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3991" y="3305115"/>
                <a:ext cx="2092184" cy="20288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4571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3CCD7FB9-4B59-4850-BF15-CC864281FB94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C917AB4-0576-4E36-9A2D-53981F058E2D}"/>
                </a:ext>
              </a:extLst>
            </p:cNvPr>
            <p:cNvGrpSpPr/>
            <p:nvPr/>
          </p:nvGrpSpPr>
          <p:grpSpPr>
            <a:xfrm>
              <a:off x="0" y="79136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E5651F60-B8F8-4E89-BC65-117B44CB3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6" name="Triangle isocèle 5">
                <a:extLst>
                  <a:ext uri="{FF2B5EF4-FFF2-40B4-BE49-F238E27FC236}">
                    <a16:creationId xmlns:a16="http://schemas.microsoft.com/office/drawing/2014/main" id="{61CC334A-87FF-410B-80E1-F34903203ABE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56822B9C-7688-4A25-B89D-045B8AE1E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182" y="1828800"/>
                <a:ext cx="3793464" cy="3483948"/>
              </a:xfrm>
              <a:prstGeom prst="rect">
                <a:avLst/>
              </a:prstGeom>
            </p:spPr>
          </p:pic>
          <p:sp>
            <p:nvSpPr>
              <p:cNvPr id="8" name="Triangle isocèle 7">
                <a:extLst>
                  <a:ext uri="{FF2B5EF4-FFF2-40B4-BE49-F238E27FC236}">
                    <a16:creationId xmlns:a16="http://schemas.microsoft.com/office/drawing/2014/main" id="{6F0676FC-66F6-4569-9057-3D0B4E50C8F0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Triangle isocèle 8">
                <a:extLst>
                  <a:ext uri="{FF2B5EF4-FFF2-40B4-BE49-F238E27FC236}">
                    <a16:creationId xmlns:a16="http://schemas.microsoft.com/office/drawing/2014/main" id="{3089C10F-E2B7-4295-9AC7-2FE1F665611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Triangle isocèle 9">
                <a:extLst>
                  <a:ext uri="{FF2B5EF4-FFF2-40B4-BE49-F238E27FC236}">
                    <a16:creationId xmlns:a16="http://schemas.microsoft.com/office/drawing/2014/main" id="{5F7E7CF9-69EC-4598-98B7-CBA525E7F03E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7400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09C7D36-933E-4418-B67B-BA26613A01CB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7210595-8260-45D6-AD53-1B016DBFEA62}"/>
                </a:ext>
              </a:extLst>
            </p:cNvPr>
            <p:cNvGrpSpPr/>
            <p:nvPr/>
          </p:nvGrpSpPr>
          <p:grpSpPr>
            <a:xfrm>
              <a:off x="0" y="79517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9C816C1D-0E44-4D5F-8691-ACC3E93C5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98E6A97A-6317-4C6A-B5E4-342DABEB4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7280" y="2232708"/>
                <a:ext cx="3023561" cy="2932022"/>
              </a:xfrm>
              <a:prstGeom prst="rect">
                <a:avLst/>
              </a:prstGeom>
            </p:spPr>
          </p:pic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9B0F43F9-5171-4DDD-BF77-E81250D6E31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17584AF2-F6C5-4674-B44A-22C8DD13C651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40F6F08-E2C1-4755-AF60-781A265D9E6F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3C21F27-E2F3-4B42-BE60-B24C04E2A7AF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71ED64F6-A21E-4A1C-882D-291BEEC291DB}"/>
                </a:ext>
              </a:extLst>
            </p:cNvPr>
            <p:cNvGrpSpPr/>
            <p:nvPr/>
          </p:nvGrpSpPr>
          <p:grpSpPr>
            <a:xfrm>
              <a:off x="0" y="5964224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3A59952E-F950-43AC-BDE5-01456C513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1421C754-DA70-4AE1-9C37-95C5288D7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216" y="1619959"/>
                <a:ext cx="3023561" cy="2932022"/>
              </a:xfrm>
              <a:prstGeom prst="rect">
                <a:avLst/>
              </a:prstGeom>
            </p:spPr>
          </p:pic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BCD28E98-F39D-491D-A537-082AC18A7A36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00A8D55A-A03D-4D57-83F8-A8CDDA54F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456" y="3560316"/>
                <a:ext cx="2817798" cy="2732489"/>
              </a:xfrm>
              <a:prstGeom prst="rect">
                <a:avLst/>
              </a:prstGeom>
            </p:spPr>
          </p:pic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AB26F136-8ACF-476E-8B03-61299387B1D4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B2CA60AF-76D2-431B-AAC4-A61493C56DB3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158D2778-4FA5-4613-8CA8-BB39E4F4030B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85A87034-C248-4A0B-A334-8236B267CBCE}"/>
                </a:ext>
              </a:extLst>
            </p:cNvPr>
            <p:cNvGrpSpPr/>
            <p:nvPr/>
          </p:nvGrpSpPr>
          <p:grpSpPr>
            <a:xfrm>
              <a:off x="0" y="397667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86089654-43A5-43CB-A0B8-4B8ABD2E6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05C2C166-1C1C-4071-A7D3-3369C1FC3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807" y="3489304"/>
                <a:ext cx="2092184" cy="2028843"/>
              </a:xfrm>
              <a:prstGeom prst="rect">
                <a:avLst/>
              </a:prstGeom>
            </p:spPr>
          </p:pic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31F17066-B0B0-499A-ACB4-A686189C2927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888B7873-1A87-410E-A3BE-5905A0ACCD7D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8ACC8C54-8948-48D0-AAF8-7025147681CC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9E228F15-97ED-4803-9687-F5E16A07621D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42FB6051-90B9-4766-A7B0-172F0690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899" y="1066799"/>
                <a:ext cx="2092184" cy="2028843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87D8EDFA-598B-4E6F-9980-43B27EFCE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3991" y="3305115"/>
                <a:ext cx="2092184" cy="2028843"/>
              </a:xfrm>
              <a:prstGeom prst="rect">
                <a:avLst/>
              </a:prstGeom>
            </p:spPr>
          </p:pic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26F83789-C7FB-47BF-94E0-D9EF63844B91}"/>
                </a:ext>
              </a:extLst>
            </p:cNvPr>
            <p:cNvGrpSpPr/>
            <p:nvPr/>
          </p:nvGrpSpPr>
          <p:grpSpPr>
            <a:xfrm>
              <a:off x="0" y="1989124"/>
              <a:ext cx="6911975" cy="6854851"/>
              <a:chOff x="0" y="1574"/>
              <a:chExt cx="6911975" cy="6854851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C7CA849F-045F-40BF-8526-3F29014BE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91483203-5C69-4DB4-857A-41961F6E7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228" y="1455746"/>
                <a:ext cx="2312013" cy="2242016"/>
              </a:xfrm>
              <a:prstGeom prst="rect">
                <a:avLst/>
              </a:prstGeom>
            </p:spPr>
          </p:pic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A6944871-FABD-493A-A4D9-1EF0D57D560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26998C1B-6F05-44ED-962C-863E4F038498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D344597A-9AE3-4F91-A2DC-BE66AEFD9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677" y="3818374"/>
                <a:ext cx="2312013" cy="2242016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838A19DC-4DD9-4C51-A427-0A881787B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4914" y="892896"/>
                <a:ext cx="2312013" cy="2242016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735C5AAE-3F67-4C30-A3CF-51BCD9E7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5910" y="3600160"/>
                <a:ext cx="2312013" cy="2242016"/>
              </a:xfrm>
              <a:prstGeom prst="rect">
                <a:avLst/>
              </a:prstGeom>
            </p:spPr>
          </p:pic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DB5F0A00-9EDE-41D5-8383-063B384D42B0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4DFA310D-3D72-447A-96A1-6025D6A2B638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312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FF541CC-1F11-4A1F-BE2D-DDEBD304DFA2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7210595-8260-45D6-AD53-1B016DBFEA62}"/>
                </a:ext>
              </a:extLst>
            </p:cNvPr>
            <p:cNvGrpSpPr/>
            <p:nvPr/>
          </p:nvGrpSpPr>
          <p:grpSpPr>
            <a:xfrm>
              <a:off x="0" y="79517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9C816C1D-0E44-4D5F-8691-ACC3E93C5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98E6A97A-6317-4C6A-B5E4-342DABEB4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7280" y="2232708"/>
                <a:ext cx="3023561" cy="2932022"/>
              </a:xfrm>
              <a:prstGeom prst="rect">
                <a:avLst/>
              </a:prstGeom>
            </p:spPr>
          </p:pic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9B0F43F9-5171-4DDD-BF77-E81250D6E31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17584AF2-F6C5-4674-B44A-22C8DD13C651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40F6F08-E2C1-4755-AF60-781A265D9E6F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3C21F27-E2F3-4B42-BE60-B24C04E2A7AF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71ED64F6-A21E-4A1C-882D-291BEEC291DB}"/>
                </a:ext>
              </a:extLst>
            </p:cNvPr>
            <p:cNvGrpSpPr/>
            <p:nvPr/>
          </p:nvGrpSpPr>
          <p:grpSpPr>
            <a:xfrm>
              <a:off x="0" y="5964224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3A59952E-F950-43AC-BDE5-01456C513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1421C754-DA70-4AE1-9C37-95C5288D7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216" y="1619959"/>
                <a:ext cx="3023561" cy="2932022"/>
              </a:xfrm>
              <a:prstGeom prst="rect">
                <a:avLst/>
              </a:prstGeom>
            </p:spPr>
          </p:pic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BCD28E98-F39D-491D-A537-082AC18A7A36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00A8D55A-A03D-4D57-83F8-A8CDDA54F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456" y="3560316"/>
                <a:ext cx="2817798" cy="2732489"/>
              </a:xfrm>
              <a:prstGeom prst="rect">
                <a:avLst/>
              </a:prstGeom>
            </p:spPr>
          </p:pic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AB26F136-8ACF-476E-8B03-61299387B1D4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B2CA60AF-76D2-431B-AAC4-A61493C56DB3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158D2778-4FA5-4613-8CA8-BB39E4F4030B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85A87034-C248-4A0B-A334-8236B267CBCE}"/>
                </a:ext>
              </a:extLst>
            </p:cNvPr>
            <p:cNvGrpSpPr/>
            <p:nvPr/>
          </p:nvGrpSpPr>
          <p:grpSpPr>
            <a:xfrm>
              <a:off x="0" y="397667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86089654-43A5-43CB-A0B8-4B8ABD2E6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05C2C166-1C1C-4071-A7D3-3369C1FC3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807" y="3489304"/>
                <a:ext cx="2092184" cy="2028843"/>
              </a:xfrm>
              <a:prstGeom prst="rect">
                <a:avLst/>
              </a:prstGeom>
            </p:spPr>
          </p:pic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31F17066-B0B0-499A-ACB4-A686189C2927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888B7873-1A87-410E-A3BE-5905A0ACCD7D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8ACC8C54-8948-48D0-AAF8-7025147681CC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9E228F15-97ED-4803-9687-F5E16A07621D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42FB6051-90B9-4766-A7B0-172F0690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899" y="1066799"/>
                <a:ext cx="2092184" cy="2028843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87D8EDFA-598B-4E6F-9980-43B27EFCE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3991" y="3305115"/>
                <a:ext cx="2092184" cy="2028843"/>
              </a:xfrm>
              <a:prstGeom prst="rect">
                <a:avLst/>
              </a:prstGeom>
            </p:spPr>
          </p:pic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26F83789-C7FB-47BF-94E0-D9EF63844B91}"/>
                </a:ext>
              </a:extLst>
            </p:cNvPr>
            <p:cNvGrpSpPr/>
            <p:nvPr/>
          </p:nvGrpSpPr>
          <p:grpSpPr>
            <a:xfrm>
              <a:off x="0" y="1989124"/>
              <a:ext cx="6911975" cy="6854851"/>
              <a:chOff x="0" y="1574"/>
              <a:chExt cx="6911975" cy="6854851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C7CA849F-045F-40BF-8526-3F29014BE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91483203-5C69-4DB4-857A-41961F6E7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228" y="1455746"/>
                <a:ext cx="2312013" cy="2242016"/>
              </a:xfrm>
              <a:prstGeom prst="rect">
                <a:avLst/>
              </a:prstGeom>
            </p:spPr>
          </p:pic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A6944871-FABD-493A-A4D9-1EF0D57D560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26998C1B-6F05-44ED-962C-863E4F038498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D344597A-9AE3-4F91-A2DC-BE66AEFD9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677" y="3818374"/>
                <a:ext cx="2312013" cy="2242016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838A19DC-4DD9-4C51-A427-0A881787B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4914" y="892896"/>
                <a:ext cx="2312013" cy="2242016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735C5AAE-3F67-4C30-A3CF-51BCD9E7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5910" y="3600160"/>
                <a:ext cx="2312013" cy="2242016"/>
              </a:xfrm>
              <a:prstGeom prst="rect">
                <a:avLst/>
              </a:prstGeom>
            </p:spPr>
          </p:pic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DB5F0A00-9EDE-41D5-8383-063B384D42B0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4DFA310D-3D72-447A-96A1-6025D6A2B638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BD45986B-D160-496D-9ECF-2BD387491F3C}"/>
                </a:ext>
              </a:extLst>
            </p:cNvPr>
            <p:cNvGrpSpPr/>
            <p:nvPr/>
          </p:nvGrpSpPr>
          <p:grpSpPr>
            <a:xfrm>
              <a:off x="0" y="1574"/>
              <a:ext cx="6911975" cy="6854851"/>
              <a:chOff x="0" y="1574"/>
              <a:chExt cx="6911975" cy="6854851"/>
            </a:xfrm>
          </p:grpSpPr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CCC5766B-EE1E-4FE4-9AAA-905733467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E6DEADF7-1C11-41F3-8D6B-4AC8893C9C3B}"/>
                  </a:ext>
                </a:extLst>
              </p:cNvPr>
              <p:cNvSpPr/>
              <p:nvPr/>
            </p:nvSpPr>
            <p:spPr>
              <a:xfrm>
                <a:off x="26366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pic>
            <p:nvPicPr>
              <p:cNvPr id="51" name="Image 50">
                <a:extLst>
                  <a:ext uri="{FF2B5EF4-FFF2-40B4-BE49-F238E27FC236}">
                    <a16:creationId xmlns:a16="http://schemas.microsoft.com/office/drawing/2014/main" id="{0BAAF68C-E617-44A0-B82E-B839F3E16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7164" y="4423563"/>
                <a:ext cx="1969653" cy="1910021"/>
              </a:xfrm>
              <a:prstGeom prst="rect">
                <a:avLst/>
              </a:prstGeom>
            </p:spPr>
          </p:pic>
          <p:pic>
            <p:nvPicPr>
              <p:cNvPr id="52" name="Image 51">
                <a:extLst>
                  <a:ext uri="{FF2B5EF4-FFF2-40B4-BE49-F238E27FC236}">
                    <a16:creationId xmlns:a16="http://schemas.microsoft.com/office/drawing/2014/main" id="{51BE2918-9AA8-4306-A044-AC9CE3D4C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589" y="1462755"/>
                <a:ext cx="1969653" cy="1910021"/>
              </a:xfrm>
              <a:prstGeom prst="rect">
                <a:avLst/>
              </a:prstGeom>
            </p:spPr>
          </p:pic>
          <p:pic>
            <p:nvPicPr>
              <p:cNvPr id="53" name="Image 52">
                <a:extLst>
                  <a:ext uri="{FF2B5EF4-FFF2-40B4-BE49-F238E27FC236}">
                    <a16:creationId xmlns:a16="http://schemas.microsoft.com/office/drawing/2014/main" id="{CDF2FC9B-90D5-41E4-B9CD-F3BA4E490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6224" y="4601386"/>
                <a:ext cx="1969653" cy="1910021"/>
              </a:xfrm>
              <a:prstGeom prst="rect">
                <a:avLst/>
              </a:prstGeom>
            </p:spPr>
          </p:pic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0FA50763-98D8-4C0D-899F-3320D521E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5492" y="2513542"/>
                <a:ext cx="1969653" cy="1910021"/>
              </a:xfrm>
              <a:prstGeom prst="rect">
                <a:avLst/>
              </a:prstGeom>
            </p:spPr>
          </p:pic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F56DD268-74D0-4C9C-8703-11F8A97B4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3352" y="727873"/>
                <a:ext cx="1969653" cy="1910021"/>
              </a:xfrm>
              <a:prstGeom prst="rect">
                <a:avLst/>
              </a:prstGeom>
            </p:spPr>
          </p:pic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76C77C98-F12D-43F0-9B1D-49ACA72B11FC}"/>
                  </a:ext>
                </a:extLst>
              </p:cNvPr>
              <p:cNvSpPr/>
              <p:nvPr/>
            </p:nvSpPr>
            <p:spPr>
              <a:xfrm>
                <a:off x="263660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20C1A034-D919-4761-94A9-8A9279901D44}"/>
                  </a:ext>
                </a:extLst>
              </p:cNvPr>
              <p:cNvSpPr/>
              <p:nvPr/>
            </p:nvSpPr>
            <p:spPr>
              <a:xfrm>
                <a:off x="5565619" y="5612621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9955C998-0018-4D78-80AE-54423E14BA07}"/>
                  </a:ext>
                </a:extLst>
              </p:cNvPr>
              <p:cNvSpPr/>
              <p:nvPr/>
            </p:nvSpPr>
            <p:spPr>
              <a:xfrm>
                <a:off x="5565620" y="210367"/>
                <a:ext cx="1082695" cy="1035012"/>
              </a:xfrm>
              <a:prstGeom prst="ellipse">
                <a:avLst/>
              </a:prstGeom>
              <a:solidFill>
                <a:srgbClr val="EC261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  <a:endParaRPr lang="fr-F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anose="020006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564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C611F1B-5380-480F-8002-1D1E84518822}"/>
              </a:ext>
            </a:extLst>
          </p:cNvPr>
          <p:cNvGrpSpPr/>
          <p:nvPr/>
        </p:nvGrpSpPr>
        <p:grpSpPr>
          <a:xfrm>
            <a:off x="0" y="0"/>
            <a:ext cx="6911975" cy="14815030"/>
            <a:chOff x="0" y="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" y="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90054C0E-AE8E-4AD8-80C9-E302A3E67A42}"/>
                </a:ext>
              </a:extLst>
            </p:cNvPr>
            <p:cNvGrpSpPr/>
            <p:nvPr/>
          </p:nvGrpSpPr>
          <p:grpSpPr>
            <a:xfrm>
              <a:off x="0" y="79009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303FBB97-5539-4553-AD0E-49F624039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36F222-467F-4821-A045-EA74679A80C7}"/>
                  </a:ext>
                </a:extLst>
              </p:cNvPr>
              <p:cNvSpPr/>
              <p:nvPr/>
            </p:nvSpPr>
            <p:spPr>
              <a:xfrm>
                <a:off x="311283" y="262259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5A37D136-4A0E-4BA1-80E6-0A7810E94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0149" y="1917326"/>
                <a:ext cx="3214147" cy="352353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6928D1-1448-4F69-B0B9-58D9B58A9703}"/>
                  </a:ext>
                </a:extLst>
              </p:cNvPr>
              <p:cNvSpPr/>
              <p:nvPr/>
            </p:nvSpPr>
            <p:spPr>
              <a:xfrm>
                <a:off x="5613242" y="5664513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03C8C7-F708-4E72-B660-E195CFEBD69C}"/>
                  </a:ext>
                </a:extLst>
              </p:cNvPr>
              <p:cNvSpPr/>
              <p:nvPr/>
            </p:nvSpPr>
            <p:spPr>
              <a:xfrm>
                <a:off x="311283" y="5664512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0356B8-8B69-4E90-B4D9-A92C1F12BDF3}"/>
                  </a:ext>
                </a:extLst>
              </p:cNvPr>
              <p:cNvSpPr/>
              <p:nvPr/>
            </p:nvSpPr>
            <p:spPr>
              <a:xfrm>
                <a:off x="5613242" y="262259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476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4EC025D4-26F2-49E1-BDDA-BBE3912C274A}"/>
              </a:ext>
            </a:extLst>
          </p:cNvPr>
          <p:cNvGrpSpPr/>
          <p:nvPr/>
        </p:nvGrpSpPr>
        <p:grpSpPr>
          <a:xfrm>
            <a:off x="0" y="0"/>
            <a:ext cx="6911975" cy="14815030"/>
            <a:chOff x="0" y="0"/>
            <a:chExt cx="6911975" cy="1481503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7C611F1B-5380-480F-8002-1D1E84518822}"/>
                </a:ext>
              </a:extLst>
            </p:cNvPr>
            <p:cNvGrpSpPr/>
            <p:nvPr/>
          </p:nvGrpSpPr>
          <p:grpSpPr>
            <a:xfrm>
              <a:off x="0" y="0"/>
              <a:ext cx="6911975" cy="14815030"/>
              <a:chOff x="0" y="0"/>
              <a:chExt cx="6911975" cy="14815030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E7598959-2701-4FBD-ACB4-4FA39BBB5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5" y="0"/>
                <a:ext cx="6911750" cy="14815030"/>
              </a:xfrm>
              <a:prstGeom prst="rect">
                <a:avLst/>
              </a:prstGeom>
            </p:spPr>
          </p:pic>
          <p:grpSp>
            <p:nvGrpSpPr>
              <p:cNvPr id="3" name="Groupe 2">
                <a:extLst>
                  <a:ext uri="{FF2B5EF4-FFF2-40B4-BE49-F238E27FC236}">
                    <a16:creationId xmlns:a16="http://schemas.microsoft.com/office/drawing/2014/main" id="{90054C0E-AE8E-4AD8-80C9-E302A3E67A42}"/>
                  </a:ext>
                </a:extLst>
              </p:cNvPr>
              <p:cNvGrpSpPr/>
              <p:nvPr/>
            </p:nvGrpSpPr>
            <p:grpSpPr>
              <a:xfrm>
                <a:off x="0" y="7900974"/>
                <a:ext cx="6911975" cy="6854851"/>
                <a:chOff x="0" y="1574"/>
                <a:chExt cx="6911975" cy="6854851"/>
              </a:xfrm>
            </p:grpSpPr>
            <p:pic>
              <p:nvPicPr>
                <p:cNvPr id="4" name="Image 3">
                  <a:extLst>
                    <a:ext uri="{FF2B5EF4-FFF2-40B4-BE49-F238E27FC236}">
                      <a16:creationId xmlns:a16="http://schemas.microsoft.com/office/drawing/2014/main" id="{303FBB97-5539-4553-AD0E-49F6240391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574"/>
                  <a:ext cx="6911975" cy="6854851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736F222-467F-4821-A045-EA74679A80C7}"/>
                    </a:ext>
                  </a:extLst>
                </p:cNvPr>
                <p:cNvSpPr/>
                <p:nvPr/>
              </p:nvSpPr>
              <p:spPr>
                <a:xfrm>
                  <a:off x="311283" y="262259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1</a:t>
                  </a:r>
                </a:p>
              </p:txBody>
            </p:sp>
            <p:pic>
              <p:nvPicPr>
                <p:cNvPr id="7" name="Image 6">
                  <a:extLst>
                    <a:ext uri="{FF2B5EF4-FFF2-40B4-BE49-F238E27FC236}">
                      <a16:creationId xmlns:a16="http://schemas.microsoft.com/office/drawing/2014/main" id="{5A37D136-4A0E-4BA1-80E6-0A7810E940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0149" y="1917326"/>
                  <a:ext cx="3214147" cy="3523530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6928D1-1448-4F69-B0B9-58D9B58A9703}"/>
                    </a:ext>
                  </a:extLst>
                </p:cNvPr>
                <p:cNvSpPr/>
                <p:nvPr/>
              </p:nvSpPr>
              <p:spPr>
                <a:xfrm>
                  <a:off x="5613242" y="5664513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1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203C8C7-F708-4E72-B660-E195CFEBD69C}"/>
                    </a:ext>
                  </a:extLst>
                </p:cNvPr>
                <p:cNvSpPr/>
                <p:nvPr/>
              </p:nvSpPr>
              <p:spPr>
                <a:xfrm>
                  <a:off x="311283" y="5664512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1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E0356B8-8B69-4E90-B4D9-A92C1F12BDF3}"/>
                    </a:ext>
                  </a:extLst>
                </p:cNvPr>
                <p:cNvSpPr/>
                <p:nvPr/>
              </p:nvSpPr>
              <p:spPr>
                <a:xfrm>
                  <a:off x="5613242" y="262259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1</a:t>
                  </a:r>
                </a:p>
              </p:txBody>
            </p:sp>
          </p:grp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D735526-3590-4014-BD87-47C54640B49D}"/>
                </a:ext>
              </a:extLst>
            </p:cNvPr>
            <p:cNvGrpSpPr/>
            <p:nvPr/>
          </p:nvGrpSpPr>
          <p:grpSpPr>
            <a:xfrm>
              <a:off x="0" y="5982004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D4F9979B-06E1-4549-9F4C-A10140A3F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2D2C7B-FC70-4917-9ABB-5BF769E01CD6}"/>
                  </a:ext>
                </a:extLst>
              </p:cNvPr>
              <p:cNvSpPr/>
              <p:nvPr/>
            </p:nvSpPr>
            <p:spPr>
              <a:xfrm>
                <a:off x="311283" y="262259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2250F259-7262-45E9-908D-25096F265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9665" y="3708358"/>
                <a:ext cx="2527313" cy="2770584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24484F-9C24-47D4-A1A6-84D10CF2DDC8}"/>
                  </a:ext>
                </a:extLst>
              </p:cNvPr>
              <p:cNvSpPr/>
              <p:nvPr/>
            </p:nvSpPr>
            <p:spPr>
              <a:xfrm>
                <a:off x="5613242" y="5664513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70DFDC-9E08-4549-AA6E-C3955FA4A41F}"/>
                  </a:ext>
                </a:extLst>
              </p:cNvPr>
              <p:cNvSpPr/>
              <p:nvPr/>
            </p:nvSpPr>
            <p:spPr>
              <a:xfrm>
                <a:off x="311283" y="5664512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BB4D9C-EFF9-49C1-BF9D-8F6E36C3EB6D}"/>
                  </a:ext>
                </a:extLst>
              </p:cNvPr>
              <p:cNvSpPr/>
              <p:nvPr/>
            </p:nvSpPr>
            <p:spPr>
              <a:xfrm>
                <a:off x="5613242" y="262259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E5A8A23A-0E03-465B-93FF-4F871E8B0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4985" y="937774"/>
                <a:ext cx="2527313" cy="27705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667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BA37875A-523D-426B-8274-2DFD9B882010}"/>
              </a:ext>
            </a:extLst>
          </p:cNvPr>
          <p:cNvGrpSpPr/>
          <p:nvPr/>
        </p:nvGrpSpPr>
        <p:grpSpPr>
          <a:xfrm>
            <a:off x="0" y="0"/>
            <a:ext cx="6911975" cy="14815030"/>
            <a:chOff x="0" y="0"/>
            <a:chExt cx="6911975" cy="14815030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EC025D4-26F2-49E1-BDDA-BBE3912C274A}"/>
                </a:ext>
              </a:extLst>
            </p:cNvPr>
            <p:cNvGrpSpPr/>
            <p:nvPr/>
          </p:nvGrpSpPr>
          <p:grpSpPr>
            <a:xfrm>
              <a:off x="0" y="0"/>
              <a:ext cx="6911975" cy="14815030"/>
              <a:chOff x="0" y="0"/>
              <a:chExt cx="6911975" cy="14815030"/>
            </a:xfrm>
          </p:grpSpPr>
          <p:grpSp>
            <p:nvGrpSpPr>
              <p:cNvPr id="2" name="Groupe 1">
                <a:extLst>
                  <a:ext uri="{FF2B5EF4-FFF2-40B4-BE49-F238E27FC236}">
                    <a16:creationId xmlns:a16="http://schemas.microsoft.com/office/drawing/2014/main" id="{7C611F1B-5380-480F-8002-1D1E84518822}"/>
                  </a:ext>
                </a:extLst>
              </p:cNvPr>
              <p:cNvGrpSpPr/>
              <p:nvPr/>
            </p:nvGrpSpPr>
            <p:grpSpPr>
              <a:xfrm>
                <a:off x="0" y="0"/>
                <a:ext cx="6911975" cy="14815030"/>
                <a:chOff x="0" y="0"/>
                <a:chExt cx="6911975" cy="14815030"/>
              </a:xfrm>
            </p:grpSpPr>
            <p:pic>
              <p:nvPicPr>
                <p:cNvPr id="5" name="Image 4">
                  <a:extLst>
                    <a:ext uri="{FF2B5EF4-FFF2-40B4-BE49-F238E27FC236}">
                      <a16:creationId xmlns:a16="http://schemas.microsoft.com/office/drawing/2014/main" id="{E7598959-2701-4FBD-ACB4-4FA39BBB56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25" y="0"/>
                  <a:ext cx="6911750" cy="14815030"/>
                </a:xfrm>
                <a:prstGeom prst="rect">
                  <a:avLst/>
                </a:prstGeom>
              </p:spPr>
            </p:pic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id="{90054C0E-AE8E-4AD8-80C9-E302A3E67A42}"/>
                    </a:ext>
                  </a:extLst>
                </p:cNvPr>
                <p:cNvGrpSpPr/>
                <p:nvPr/>
              </p:nvGrpSpPr>
              <p:grpSpPr>
                <a:xfrm>
                  <a:off x="0" y="7900974"/>
                  <a:ext cx="6911975" cy="6854851"/>
                  <a:chOff x="0" y="1574"/>
                  <a:chExt cx="6911975" cy="6854851"/>
                </a:xfrm>
              </p:grpSpPr>
              <p:pic>
                <p:nvPicPr>
                  <p:cNvPr id="4" name="Image 3">
                    <a:extLst>
                      <a:ext uri="{FF2B5EF4-FFF2-40B4-BE49-F238E27FC236}">
                        <a16:creationId xmlns:a16="http://schemas.microsoft.com/office/drawing/2014/main" id="{303FBB97-5539-4553-AD0E-49F6240391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1574"/>
                    <a:ext cx="6911975" cy="6854851"/>
                  </a:xfrm>
                  <a:prstGeom prst="rect">
                    <a:avLst/>
                  </a:prstGeom>
                </p:spPr>
              </p:pic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8736F222-467F-4821-A045-EA74679A80C7}"/>
                      </a:ext>
                    </a:extLst>
                  </p:cNvPr>
                  <p:cNvSpPr/>
                  <p:nvPr/>
                </p:nvSpPr>
                <p:spPr>
                  <a:xfrm>
                    <a:off x="311283" y="262259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1</a:t>
                    </a:r>
                  </a:p>
                </p:txBody>
              </p:sp>
              <p:pic>
                <p:nvPicPr>
                  <p:cNvPr id="7" name="Image 6">
                    <a:extLst>
                      <a:ext uri="{FF2B5EF4-FFF2-40B4-BE49-F238E27FC236}">
                        <a16:creationId xmlns:a16="http://schemas.microsoft.com/office/drawing/2014/main" id="{5A37D136-4A0E-4BA1-80E6-0A7810E940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90149" y="1917326"/>
                    <a:ext cx="3214147" cy="3523530"/>
                  </a:xfrm>
                  <a:prstGeom prst="rect">
                    <a:avLst/>
                  </a:prstGeom>
                </p:spPr>
              </p:pic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9F6928D1-1448-4F69-B0B9-58D9B58A9703}"/>
                      </a:ext>
                    </a:extLst>
                  </p:cNvPr>
                  <p:cNvSpPr/>
                  <p:nvPr/>
                </p:nvSpPr>
                <p:spPr>
                  <a:xfrm>
                    <a:off x="5613242" y="5664513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1</a:t>
                    </a: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1203C8C7-F708-4E72-B660-E195CFEBD69C}"/>
                      </a:ext>
                    </a:extLst>
                  </p:cNvPr>
                  <p:cNvSpPr/>
                  <p:nvPr/>
                </p:nvSpPr>
                <p:spPr>
                  <a:xfrm>
                    <a:off x="311283" y="5664512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1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E0356B8-8B69-4E90-B4D9-A92C1F12BDF3}"/>
                      </a:ext>
                    </a:extLst>
                  </p:cNvPr>
                  <p:cNvSpPr/>
                  <p:nvPr/>
                </p:nvSpPr>
                <p:spPr>
                  <a:xfrm>
                    <a:off x="5613242" y="262259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1</a:t>
                    </a:r>
                  </a:p>
                </p:txBody>
              </p:sp>
            </p:grp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BD735526-3590-4014-BD87-47C54640B49D}"/>
                  </a:ext>
                </a:extLst>
              </p:cNvPr>
              <p:cNvGrpSpPr/>
              <p:nvPr/>
            </p:nvGrpSpPr>
            <p:grpSpPr>
              <a:xfrm>
                <a:off x="0" y="5982004"/>
                <a:ext cx="6911975" cy="6854851"/>
                <a:chOff x="0" y="1574"/>
                <a:chExt cx="6911975" cy="6854851"/>
              </a:xfrm>
            </p:grpSpPr>
            <p:pic>
              <p:nvPicPr>
                <p:cNvPr id="12" name="Image 11">
                  <a:extLst>
                    <a:ext uri="{FF2B5EF4-FFF2-40B4-BE49-F238E27FC236}">
                      <a16:creationId xmlns:a16="http://schemas.microsoft.com/office/drawing/2014/main" id="{D4F9979B-06E1-4549-9F4C-A10140A3F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574"/>
                  <a:ext cx="6911975" cy="6854851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82D2C7B-FC70-4917-9ABB-5BF769E01CD6}"/>
                    </a:ext>
                  </a:extLst>
                </p:cNvPr>
                <p:cNvSpPr/>
                <p:nvPr/>
              </p:nvSpPr>
              <p:spPr>
                <a:xfrm>
                  <a:off x="311283" y="262259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2</a:t>
                  </a:r>
                </a:p>
              </p:txBody>
            </p:sp>
            <p:pic>
              <p:nvPicPr>
                <p:cNvPr id="14" name="Image 13">
                  <a:extLst>
                    <a:ext uri="{FF2B5EF4-FFF2-40B4-BE49-F238E27FC236}">
                      <a16:creationId xmlns:a16="http://schemas.microsoft.com/office/drawing/2014/main" id="{2250F259-7262-45E9-908D-25096F265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09665" y="3708358"/>
                  <a:ext cx="2527313" cy="2770584"/>
                </a:xfrm>
                <a:prstGeom prst="rect">
                  <a:avLst/>
                </a:prstGeom>
              </p:spPr>
            </p:pic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B24484F-9C24-47D4-A1A6-84D10CF2DDC8}"/>
                    </a:ext>
                  </a:extLst>
                </p:cNvPr>
                <p:cNvSpPr/>
                <p:nvPr/>
              </p:nvSpPr>
              <p:spPr>
                <a:xfrm>
                  <a:off x="5613242" y="5664513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2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170DFDC-9E08-4549-AA6E-C3955FA4A41F}"/>
                    </a:ext>
                  </a:extLst>
                </p:cNvPr>
                <p:cNvSpPr/>
                <p:nvPr/>
              </p:nvSpPr>
              <p:spPr>
                <a:xfrm>
                  <a:off x="311283" y="5664512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2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FBB4D9C-EFF9-49C1-BF9D-8F6E36C3EB6D}"/>
                    </a:ext>
                  </a:extLst>
                </p:cNvPr>
                <p:cNvSpPr/>
                <p:nvPr/>
              </p:nvSpPr>
              <p:spPr>
                <a:xfrm>
                  <a:off x="5613242" y="262259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2</a:t>
                  </a:r>
                </a:p>
              </p:txBody>
            </p:sp>
            <p:pic>
              <p:nvPicPr>
                <p:cNvPr id="18" name="Image 17">
                  <a:extLst>
                    <a:ext uri="{FF2B5EF4-FFF2-40B4-BE49-F238E27FC236}">
                      <a16:creationId xmlns:a16="http://schemas.microsoft.com/office/drawing/2014/main" id="{E5A8A23A-0E03-465B-93FF-4F871E8B0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44985" y="937774"/>
                  <a:ext cx="2527313" cy="27705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623AD0AA-8AC6-457F-BEBD-4F8488F7E04F}"/>
                </a:ext>
              </a:extLst>
            </p:cNvPr>
            <p:cNvGrpSpPr/>
            <p:nvPr/>
          </p:nvGrpSpPr>
          <p:grpSpPr>
            <a:xfrm>
              <a:off x="0" y="3994454"/>
              <a:ext cx="6911975" cy="6854851"/>
              <a:chOff x="0" y="1574"/>
              <a:chExt cx="6911975" cy="6854851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2E0EE7D8-D963-4905-AFA6-CD9012CAB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D6C43F-563E-4424-BB4A-1FAEEEB14559}"/>
                  </a:ext>
                </a:extLst>
              </p:cNvPr>
              <p:cNvSpPr/>
              <p:nvPr/>
            </p:nvSpPr>
            <p:spPr>
              <a:xfrm>
                <a:off x="311283" y="262259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AEE0E99D-4E0C-4DF9-972E-BA42DD65F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715" y="1193486"/>
                <a:ext cx="2650127" cy="2905219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3F1C0C1-2873-4FDE-9C94-4A070DD34451}"/>
                  </a:ext>
                </a:extLst>
              </p:cNvPr>
              <p:cNvSpPr/>
              <p:nvPr/>
            </p:nvSpPr>
            <p:spPr>
              <a:xfrm>
                <a:off x="5613242" y="5664513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8399475-8BC3-4208-BF78-16A56333FCF2}"/>
                  </a:ext>
                </a:extLst>
              </p:cNvPr>
              <p:cNvSpPr/>
              <p:nvPr/>
            </p:nvSpPr>
            <p:spPr>
              <a:xfrm>
                <a:off x="311283" y="5664512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52BFF78-C364-4431-9D7D-F4B608335DFB}"/>
                  </a:ext>
                </a:extLst>
              </p:cNvPr>
              <p:cNvSpPr/>
              <p:nvPr/>
            </p:nvSpPr>
            <p:spPr>
              <a:xfrm>
                <a:off x="5613242" y="262259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1B07B43E-B8BD-4F39-878E-53CA19631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2480" y="1399213"/>
                <a:ext cx="2650127" cy="2905219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21844728-843D-467D-97CE-C8C030007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6369" y="3853340"/>
                <a:ext cx="2650127" cy="29052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8329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864B094B-BA19-449C-A41F-B828A41A8AA3}"/>
              </a:ext>
            </a:extLst>
          </p:cNvPr>
          <p:cNvGrpSpPr/>
          <p:nvPr/>
        </p:nvGrpSpPr>
        <p:grpSpPr>
          <a:xfrm>
            <a:off x="0" y="0"/>
            <a:ext cx="6911975" cy="14815030"/>
            <a:chOff x="0" y="0"/>
            <a:chExt cx="6911975" cy="14815030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BA37875A-523D-426B-8274-2DFD9B882010}"/>
                </a:ext>
              </a:extLst>
            </p:cNvPr>
            <p:cNvGrpSpPr/>
            <p:nvPr/>
          </p:nvGrpSpPr>
          <p:grpSpPr>
            <a:xfrm>
              <a:off x="0" y="0"/>
              <a:ext cx="6911975" cy="14815030"/>
              <a:chOff x="0" y="0"/>
              <a:chExt cx="6911975" cy="14815030"/>
            </a:xfrm>
          </p:grpSpPr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4EC025D4-26F2-49E1-BDDA-BBE3912C274A}"/>
                  </a:ext>
                </a:extLst>
              </p:cNvPr>
              <p:cNvGrpSpPr/>
              <p:nvPr/>
            </p:nvGrpSpPr>
            <p:grpSpPr>
              <a:xfrm>
                <a:off x="0" y="0"/>
                <a:ext cx="6911975" cy="14815030"/>
                <a:chOff x="0" y="0"/>
                <a:chExt cx="6911975" cy="14815030"/>
              </a:xfrm>
            </p:grpSpPr>
            <p:grpSp>
              <p:nvGrpSpPr>
                <p:cNvPr id="2" name="Groupe 1">
                  <a:extLst>
                    <a:ext uri="{FF2B5EF4-FFF2-40B4-BE49-F238E27FC236}">
                      <a16:creationId xmlns:a16="http://schemas.microsoft.com/office/drawing/2014/main" id="{7C611F1B-5380-480F-8002-1D1E8451882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911975" cy="14815030"/>
                  <a:chOff x="0" y="0"/>
                  <a:chExt cx="6911975" cy="14815030"/>
                </a:xfrm>
              </p:grpSpPr>
              <p:pic>
                <p:nvPicPr>
                  <p:cNvPr id="5" name="Image 4">
                    <a:extLst>
                      <a:ext uri="{FF2B5EF4-FFF2-40B4-BE49-F238E27FC236}">
                        <a16:creationId xmlns:a16="http://schemas.microsoft.com/office/drawing/2014/main" id="{E7598959-2701-4FBD-ACB4-4FA39BBB56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25" y="0"/>
                    <a:ext cx="6911750" cy="14815030"/>
                  </a:xfrm>
                  <a:prstGeom prst="rect">
                    <a:avLst/>
                  </a:prstGeom>
                </p:spPr>
              </p:pic>
              <p:grpSp>
                <p:nvGrpSpPr>
                  <p:cNvPr id="3" name="Groupe 2">
                    <a:extLst>
                      <a:ext uri="{FF2B5EF4-FFF2-40B4-BE49-F238E27FC236}">
                        <a16:creationId xmlns:a16="http://schemas.microsoft.com/office/drawing/2014/main" id="{90054C0E-AE8E-4AD8-80C9-E302A3E67A42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7900974"/>
                    <a:ext cx="6911975" cy="6854851"/>
                    <a:chOff x="0" y="1574"/>
                    <a:chExt cx="6911975" cy="6854851"/>
                  </a:xfrm>
                </p:grpSpPr>
                <p:pic>
                  <p:nvPicPr>
                    <p:cNvPr id="4" name="Image 3">
                      <a:extLst>
                        <a:ext uri="{FF2B5EF4-FFF2-40B4-BE49-F238E27FC236}">
                          <a16:creationId xmlns:a16="http://schemas.microsoft.com/office/drawing/2014/main" id="{303FBB97-5539-4553-AD0E-49F6240391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0" y="1574"/>
                      <a:ext cx="6911975" cy="68548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8736F222-467F-4821-A045-EA74679A80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283" y="262259"/>
                      <a:ext cx="987448" cy="931227"/>
                    </a:xfrm>
                    <a:prstGeom prst="rect">
                      <a:avLst/>
                    </a:prstGeom>
                    <a:solidFill>
                      <a:srgbClr val="EBCE1D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6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Print" panose="02000600000000000000" pitchFamily="2" charset="0"/>
                        </a:rPr>
                        <a:t>1</a:t>
                      </a:r>
                    </a:p>
                  </p:txBody>
                </p:sp>
                <p:pic>
                  <p:nvPicPr>
                    <p:cNvPr id="7" name="Image 6">
                      <a:extLst>
                        <a:ext uri="{FF2B5EF4-FFF2-40B4-BE49-F238E27FC236}">
                          <a16:creationId xmlns:a16="http://schemas.microsoft.com/office/drawing/2014/main" id="{5A37D136-4A0E-4BA1-80E6-0A7810E940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890149" y="1917326"/>
                      <a:ext cx="3214147" cy="352353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9F6928D1-1448-4F69-B0B9-58D9B58A97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3242" y="5664513"/>
                      <a:ext cx="987448" cy="931227"/>
                    </a:xfrm>
                    <a:prstGeom prst="rect">
                      <a:avLst/>
                    </a:prstGeom>
                    <a:solidFill>
                      <a:srgbClr val="EBCE1D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6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Print" panose="02000600000000000000" pitchFamily="2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1203C8C7-F708-4E72-B660-E195CFEBD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283" y="5664512"/>
                      <a:ext cx="987448" cy="931227"/>
                    </a:xfrm>
                    <a:prstGeom prst="rect">
                      <a:avLst/>
                    </a:prstGeom>
                    <a:solidFill>
                      <a:srgbClr val="EBCE1D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6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Print" panose="02000600000000000000" pitchFamily="2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8E0356B8-8B69-4E90-B4D9-A92C1F12B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3242" y="262259"/>
                      <a:ext cx="987448" cy="931227"/>
                    </a:xfrm>
                    <a:prstGeom prst="rect">
                      <a:avLst/>
                    </a:prstGeom>
                    <a:solidFill>
                      <a:srgbClr val="EBCE1D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6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Print" panose="02000600000000000000" pitchFamily="2" charset="0"/>
                        </a:rPr>
                        <a:t>1</a:t>
                      </a:r>
                    </a:p>
                  </p:txBody>
                </p:sp>
              </p:grpSp>
            </p:grpSp>
            <p:grpSp>
              <p:nvGrpSpPr>
                <p:cNvPr id="11" name="Groupe 10">
                  <a:extLst>
                    <a:ext uri="{FF2B5EF4-FFF2-40B4-BE49-F238E27FC236}">
                      <a16:creationId xmlns:a16="http://schemas.microsoft.com/office/drawing/2014/main" id="{BD735526-3590-4014-BD87-47C54640B49D}"/>
                    </a:ext>
                  </a:extLst>
                </p:cNvPr>
                <p:cNvGrpSpPr/>
                <p:nvPr/>
              </p:nvGrpSpPr>
              <p:grpSpPr>
                <a:xfrm>
                  <a:off x="0" y="5982004"/>
                  <a:ext cx="6911975" cy="6854851"/>
                  <a:chOff x="0" y="1574"/>
                  <a:chExt cx="6911975" cy="6854851"/>
                </a:xfrm>
              </p:grpSpPr>
              <p:pic>
                <p:nvPicPr>
                  <p:cNvPr id="12" name="Image 11">
                    <a:extLst>
                      <a:ext uri="{FF2B5EF4-FFF2-40B4-BE49-F238E27FC236}">
                        <a16:creationId xmlns:a16="http://schemas.microsoft.com/office/drawing/2014/main" id="{D4F9979B-06E1-4549-9F4C-A10140A3F4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1574"/>
                    <a:ext cx="6911975" cy="6854851"/>
                  </a:xfrm>
                  <a:prstGeom prst="rect">
                    <a:avLst/>
                  </a:prstGeom>
                </p:spPr>
              </p:pic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582D2C7B-FC70-4917-9ABB-5BF769E01CD6}"/>
                      </a:ext>
                    </a:extLst>
                  </p:cNvPr>
                  <p:cNvSpPr/>
                  <p:nvPr/>
                </p:nvSpPr>
                <p:spPr>
                  <a:xfrm>
                    <a:off x="311283" y="262259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2</a:t>
                    </a:r>
                  </a:p>
                </p:txBody>
              </p:sp>
              <p:pic>
                <p:nvPicPr>
                  <p:cNvPr id="14" name="Image 13">
                    <a:extLst>
                      <a:ext uri="{FF2B5EF4-FFF2-40B4-BE49-F238E27FC236}">
                        <a16:creationId xmlns:a16="http://schemas.microsoft.com/office/drawing/2014/main" id="{2250F259-7262-45E9-908D-25096F2657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509665" y="3708358"/>
                    <a:ext cx="2527313" cy="2770584"/>
                  </a:xfrm>
                  <a:prstGeom prst="rect">
                    <a:avLst/>
                  </a:prstGeom>
                </p:spPr>
              </p:pic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9B24484F-9C24-47D4-A1A6-84D10CF2DDC8}"/>
                      </a:ext>
                    </a:extLst>
                  </p:cNvPr>
                  <p:cNvSpPr/>
                  <p:nvPr/>
                </p:nvSpPr>
                <p:spPr>
                  <a:xfrm>
                    <a:off x="5613242" y="5664513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2</a:t>
                    </a: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D170DFDC-9E08-4549-AA6E-C3955FA4A41F}"/>
                      </a:ext>
                    </a:extLst>
                  </p:cNvPr>
                  <p:cNvSpPr/>
                  <p:nvPr/>
                </p:nvSpPr>
                <p:spPr>
                  <a:xfrm>
                    <a:off x="311283" y="5664512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2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EFBB4D9C-EFF9-49C1-BF9D-8F6E36C3EB6D}"/>
                      </a:ext>
                    </a:extLst>
                  </p:cNvPr>
                  <p:cNvSpPr/>
                  <p:nvPr/>
                </p:nvSpPr>
                <p:spPr>
                  <a:xfrm>
                    <a:off x="5613242" y="262259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2</a:t>
                    </a:r>
                  </a:p>
                </p:txBody>
              </p:sp>
              <p:pic>
                <p:nvPicPr>
                  <p:cNvPr id="18" name="Image 17">
                    <a:extLst>
                      <a:ext uri="{FF2B5EF4-FFF2-40B4-BE49-F238E27FC236}">
                        <a16:creationId xmlns:a16="http://schemas.microsoft.com/office/drawing/2014/main" id="{E5A8A23A-0E03-465B-93FF-4F871E8B07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44985" y="937774"/>
                    <a:ext cx="2527313" cy="277058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623AD0AA-8AC6-457F-BEBD-4F8488F7E04F}"/>
                  </a:ext>
                </a:extLst>
              </p:cNvPr>
              <p:cNvGrpSpPr/>
              <p:nvPr/>
            </p:nvGrpSpPr>
            <p:grpSpPr>
              <a:xfrm>
                <a:off x="0" y="3994454"/>
                <a:ext cx="6911975" cy="6854851"/>
                <a:chOff x="0" y="1574"/>
                <a:chExt cx="6911975" cy="6854851"/>
              </a:xfrm>
            </p:grpSpPr>
            <p:pic>
              <p:nvPicPr>
                <p:cNvPr id="23" name="Image 22">
                  <a:extLst>
                    <a:ext uri="{FF2B5EF4-FFF2-40B4-BE49-F238E27FC236}">
                      <a16:creationId xmlns:a16="http://schemas.microsoft.com/office/drawing/2014/main" id="{2E0EE7D8-D963-4905-AFA6-CD9012CABD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574"/>
                  <a:ext cx="6911975" cy="6854851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BD6C43F-563E-4424-BB4A-1FAEEEB14559}"/>
                    </a:ext>
                  </a:extLst>
                </p:cNvPr>
                <p:cNvSpPr/>
                <p:nvPr/>
              </p:nvSpPr>
              <p:spPr>
                <a:xfrm>
                  <a:off x="311283" y="262259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3</a:t>
                  </a:r>
                </a:p>
              </p:txBody>
            </p:sp>
            <p:pic>
              <p:nvPicPr>
                <p:cNvPr id="25" name="Image 24">
                  <a:extLst>
                    <a:ext uri="{FF2B5EF4-FFF2-40B4-BE49-F238E27FC236}">
                      <a16:creationId xmlns:a16="http://schemas.microsoft.com/office/drawing/2014/main" id="{AEE0E99D-4E0C-4DF9-972E-BA42DD65F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4715" y="1193486"/>
                  <a:ext cx="2650127" cy="2905219"/>
                </a:xfrm>
                <a:prstGeom prst="rect">
                  <a:avLst/>
                </a:prstGeom>
              </p:spPr>
            </p:pic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3F1C0C1-2873-4FDE-9C94-4A070DD34451}"/>
                    </a:ext>
                  </a:extLst>
                </p:cNvPr>
                <p:cNvSpPr/>
                <p:nvPr/>
              </p:nvSpPr>
              <p:spPr>
                <a:xfrm>
                  <a:off x="5613242" y="5664513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3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8399475-8BC3-4208-BF78-16A56333FCF2}"/>
                    </a:ext>
                  </a:extLst>
                </p:cNvPr>
                <p:cNvSpPr/>
                <p:nvPr/>
              </p:nvSpPr>
              <p:spPr>
                <a:xfrm>
                  <a:off x="311283" y="5664512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3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52BFF78-C364-4431-9D7D-F4B608335DFB}"/>
                    </a:ext>
                  </a:extLst>
                </p:cNvPr>
                <p:cNvSpPr/>
                <p:nvPr/>
              </p:nvSpPr>
              <p:spPr>
                <a:xfrm>
                  <a:off x="5613242" y="262259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3</a:t>
                  </a:r>
                </a:p>
              </p:txBody>
            </p:sp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1B07B43E-B8BD-4F39-878E-53CA19631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2480" y="1399213"/>
                  <a:ext cx="2650127" cy="2905219"/>
                </a:xfrm>
                <a:prstGeom prst="rect">
                  <a:avLst/>
                </a:prstGeom>
              </p:spPr>
            </p:pic>
            <p:pic>
              <p:nvPicPr>
                <p:cNvPr id="30" name="Image 29">
                  <a:extLst>
                    <a:ext uri="{FF2B5EF4-FFF2-40B4-BE49-F238E27FC236}">
                      <a16:creationId xmlns:a16="http://schemas.microsoft.com/office/drawing/2014/main" id="{21844728-843D-467D-97CE-C8C0300074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56369" y="3853340"/>
                  <a:ext cx="2650127" cy="29052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A1567EED-D6B5-4C7B-B606-0E9BB93D0963}"/>
                </a:ext>
              </a:extLst>
            </p:cNvPr>
            <p:cNvGrpSpPr/>
            <p:nvPr/>
          </p:nvGrpSpPr>
          <p:grpSpPr>
            <a:xfrm>
              <a:off x="0" y="1937054"/>
              <a:ext cx="6911975" cy="6854851"/>
              <a:chOff x="0" y="1574"/>
              <a:chExt cx="6911975" cy="6854851"/>
            </a:xfrm>
          </p:grpSpPr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5FB6377D-1958-4D08-8567-41AF79E59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3BB9215-A6BD-416F-9ED5-39ED42A86411}"/>
                  </a:ext>
                </a:extLst>
              </p:cNvPr>
              <p:cNvSpPr/>
              <p:nvPr/>
            </p:nvSpPr>
            <p:spPr>
              <a:xfrm>
                <a:off x="311283" y="262259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5BB428DC-F603-431F-A18C-DAD840C9C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1437" y="415126"/>
                <a:ext cx="2268989" cy="2487394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83E16BC-A284-4D8B-AE8C-48D555D6BEC4}"/>
                  </a:ext>
                </a:extLst>
              </p:cNvPr>
              <p:cNvSpPr/>
              <p:nvPr/>
            </p:nvSpPr>
            <p:spPr>
              <a:xfrm>
                <a:off x="5613242" y="5664513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0F46E5D-4851-40DF-9E2F-D91D8D06B167}"/>
                  </a:ext>
                </a:extLst>
              </p:cNvPr>
              <p:cNvSpPr/>
              <p:nvPr/>
            </p:nvSpPr>
            <p:spPr>
              <a:xfrm>
                <a:off x="311283" y="5664512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2E3D740-6F05-4C54-98CB-FA06DA941816}"/>
                  </a:ext>
                </a:extLst>
              </p:cNvPr>
              <p:cNvSpPr/>
              <p:nvPr/>
            </p:nvSpPr>
            <p:spPr>
              <a:xfrm>
                <a:off x="5613242" y="262259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D5457A1B-8322-48DD-98FB-E3EE7542E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022" y="2279606"/>
                <a:ext cx="2251415" cy="2468128"/>
              </a:xfrm>
              <a:prstGeom prst="rect">
                <a:avLst/>
              </a:prstGeom>
            </p:spPr>
          </p:pic>
          <p:pic>
            <p:nvPicPr>
              <p:cNvPr id="40" name="Image 39">
                <a:extLst>
                  <a:ext uri="{FF2B5EF4-FFF2-40B4-BE49-F238E27FC236}">
                    <a16:creationId xmlns:a16="http://schemas.microsoft.com/office/drawing/2014/main" id="{39A9F80B-A4DF-42FF-B539-120A91C55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9402" y="3987238"/>
                <a:ext cx="2471024" cy="2708876"/>
              </a:xfrm>
              <a:prstGeom prst="rect">
                <a:avLst/>
              </a:prstGeom>
            </p:spPr>
          </p:pic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6E691240-F2F3-4D8A-A55F-AF4BA69A6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389" y="2241548"/>
                <a:ext cx="2251415" cy="24681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79666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09A81B67-988A-46D3-A3FD-C8BE6619E1AA}"/>
              </a:ext>
            </a:extLst>
          </p:cNvPr>
          <p:cNvGrpSpPr/>
          <p:nvPr/>
        </p:nvGrpSpPr>
        <p:grpSpPr>
          <a:xfrm>
            <a:off x="0" y="0"/>
            <a:ext cx="6911975" cy="14815030"/>
            <a:chOff x="0" y="0"/>
            <a:chExt cx="6911975" cy="14815030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864B094B-BA19-449C-A41F-B828A41A8AA3}"/>
                </a:ext>
              </a:extLst>
            </p:cNvPr>
            <p:cNvGrpSpPr/>
            <p:nvPr/>
          </p:nvGrpSpPr>
          <p:grpSpPr>
            <a:xfrm>
              <a:off x="0" y="0"/>
              <a:ext cx="6911975" cy="14815030"/>
              <a:chOff x="0" y="0"/>
              <a:chExt cx="6911975" cy="14815030"/>
            </a:xfrm>
          </p:grpSpPr>
          <p:grpSp>
            <p:nvGrpSpPr>
              <p:cNvPr id="31" name="Groupe 30">
                <a:extLst>
                  <a:ext uri="{FF2B5EF4-FFF2-40B4-BE49-F238E27FC236}">
                    <a16:creationId xmlns:a16="http://schemas.microsoft.com/office/drawing/2014/main" id="{BA37875A-523D-426B-8274-2DFD9B882010}"/>
                  </a:ext>
                </a:extLst>
              </p:cNvPr>
              <p:cNvGrpSpPr/>
              <p:nvPr/>
            </p:nvGrpSpPr>
            <p:grpSpPr>
              <a:xfrm>
                <a:off x="0" y="0"/>
                <a:ext cx="6911975" cy="14815030"/>
                <a:chOff x="0" y="0"/>
                <a:chExt cx="6911975" cy="14815030"/>
              </a:xfrm>
            </p:grpSpPr>
            <p:grpSp>
              <p:nvGrpSpPr>
                <p:cNvPr id="19" name="Groupe 18">
                  <a:extLst>
                    <a:ext uri="{FF2B5EF4-FFF2-40B4-BE49-F238E27FC236}">
                      <a16:creationId xmlns:a16="http://schemas.microsoft.com/office/drawing/2014/main" id="{4EC025D4-26F2-49E1-BDDA-BBE3912C274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911975" cy="14815030"/>
                  <a:chOff x="0" y="0"/>
                  <a:chExt cx="6911975" cy="14815030"/>
                </a:xfrm>
              </p:grpSpPr>
              <p:grpSp>
                <p:nvGrpSpPr>
                  <p:cNvPr id="2" name="Groupe 1">
                    <a:extLst>
                      <a:ext uri="{FF2B5EF4-FFF2-40B4-BE49-F238E27FC236}">
                        <a16:creationId xmlns:a16="http://schemas.microsoft.com/office/drawing/2014/main" id="{7C611F1B-5380-480F-8002-1D1E84518822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6911975" cy="14815030"/>
                    <a:chOff x="0" y="0"/>
                    <a:chExt cx="6911975" cy="14815030"/>
                  </a:xfrm>
                </p:grpSpPr>
                <p:pic>
                  <p:nvPicPr>
                    <p:cNvPr id="5" name="Image 4">
                      <a:extLst>
                        <a:ext uri="{FF2B5EF4-FFF2-40B4-BE49-F238E27FC236}">
                          <a16:creationId xmlns:a16="http://schemas.microsoft.com/office/drawing/2014/main" id="{E7598959-2701-4FBD-ACB4-4FA39BBB56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225" y="0"/>
                      <a:ext cx="6911750" cy="1481503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" name="Groupe 2">
                      <a:extLst>
                        <a:ext uri="{FF2B5EF4-FFF2-40B4-BE49-F238E27FC236}">
                          <a16:creationId xmlns:a16="http://schemas.microsoft.com/office/drawing/2014/main" id="{90054C0E-AE8E-4AD8-80C9-E302A3E67A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900974"/>
                      <a:ext cx="6911975" cy="6854851"/>
                      <a:chOff x="0" y="1574"/>
                      <a:chExt cx="6911975" cy="6854851"/>
                    </a:xfrm>
                  </p:grpSpPr>
                  <p:pic>
                    <p:nvPicPr>
                      <p:cNvPr id="4" name="Image 3">
                        <a:extLst>
                          <a:ext uri="{FF2B5EF4-FFF2-40B4-BE49-F238E27FC236}">
                            <a16:creationId xmlns:a16="http://schemas.microsoft.com/office/drawing/2014/main" id="{303FBB97-5539-4553-AD0E-49F62403913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1574"/>
                        <a:ext cx="6911975" cy="685485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8736F222-467F-4821-A045-EA74679A80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283" y="262259"/>
                        <a:ext cx="987448" cy="931227"/>
                      </a:xfrm>
                      <a:prstGeom prst="rect">
                        <a:avLst/>
                      </a:prstGeom>
                      <a:solidFill>
                        <a:srgbClr val="EBCE1D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66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Segoe Print" panose="02000600000000000000" pitchFamily="2" charset="0"/>
                          </a:rPr>
                          <a:t>1</a:t>
                        </a:r>
                      </a:p>
                    </p:txBody>
                  </p:sp>
                  <p:pic>
                    <p:nvPicPr>
                      <p:cNvPr id="7" name="Image 6">
                        <a:extLst>
                          <a:ext uri="{FF2B5EF4-FFF2-40B4-BE49-F238E27FC236}">
                            <a16:creationId xmlns:a16="http://schemas.microsoft.com/office/drawing/2014/main" id="{5A37D136-4A0E-4BA1-80E6-0A7810E940B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0149" y="1917326"/>
                        <a:ext cx="3214147" cy="352353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9F6928D1-1448-4F69-B0B9-58D9B58A97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3242" y="5664513"/>
                        <a:ext cx="987448" cy="931227"/>
                      </a:xfrm>
                      <a:prstGeom prst="rect">
                        <a:avLst/>
                      </a:prstGeom>
                      <a:solidFill>
                        <a:srgbClr val="EBCE1D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66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Segoe Print" panose="02000600000000000000" pitchFamily="2" charset="0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1203C8C7-F708-4E72-B660-E195CFEBD6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283" y="5664512"/>
                        <a:ext cx="987448" cy="931227"/>
                      </a:xfrm>
                      <a:prstGeom prst="rect">
                        <a:avLst/>
                      </a:prstGeom>
                      <a:solidFill>
                        <a:srgbClr val="EBCE1D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66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Segoe Print" panose="02000600000000000000" pitchFamily="2" charset="0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8E0356B8-8B69-4E90-B4D9-A92C1F12BD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13242" y="262259"/>
                        <a:ext cx="987448" cy="931227"/>
                      </a:xfrm>
                      <a:prstGeom prst="rect">
                        <a:avLst/>
                      </a:prstGeom>
                      <a:solidFill>
                        <a:srgbClr val="EBCE1D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66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Segoe Print" panose="02000600000000000000" pitchFamily="2" charset="0"/>
                          </a:rPr>
                          <a:t>1</a:t>
                        </a:r>
                      </a:p>
                    </p:txBody>
                  </p:sp>
                </p:grpSp>
              </p:grpSp>
              <p:grpSp>
                <p:nvGrpSpPr>
                  <p:cNvPr id="11" name="Groupe 10">
                    <a:extLst>
                      <a:ext uri="{FF2B5EF4-FFF2-40B4-BE49-F238E27FC236}">
                        <a16:creationId xmlns:a16="http://schemas.microsoft.com/office/drawing/2014/main" id="{BD735526-3590-4014-BD87-47C54640B49D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5982004"/>
                    <a:ext cx="6911975" cy="6854851"/>
                    <a:chOff x="0" y="1574"/>
                    <a:chExt cx="6911975" cy="6854851"/>
                  </a:xfrm>
                </p:grpSpPr>
                <p:pic>
                  <p:nvPicPr>
                    <p:cNvPr id="12" name="Image 11">
                      <a:extLst>
                        <a:ext uri="{FF2B5EF4-FFF2-40B4-BE49-F238E27FC236}">
                          <a16:creationId xmlns:a16="http://schemas.microsoft.com/office/drawing/2014/main" id="{D4F9979B-06E1-4549-9F4C-A10140A3F4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0" y="1574"/>
                      <a:ext cx="6911975" cy="68548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582D2C7B-FC70-4917-9ABB-5BF769E01C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283" y="262259"/>
                      <a:ext cx="987448" cy="931227"/>
                    </a:xfrm>
                    <a:prstGeom prst="rect">
                      <a:avLst/>
                    </a:prstGeom>
                    <a:solidFill>
                      <a:srgbClr val="EBCE1D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6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Print" panose="02000600000000000000" pitchFamily="2" charset="0"/>
                        </a:rPr>
                        <a:t>2</a:t>
                      </a:r>
                    </a:p>
                  </p:txBody>
                </p:sp>
                <p:pic>
                  <p:nvPicPr>
                    <p:cNvPr id="14" name="Image 13">
                      <a:extLst>
                        <a:ext uri="{FF2B5EF4-FFF2-40B4-BE49-F238E27FC236}">
                          <a16:creationId xmlns:a16="http://schemas.microsoft.com/office/drawing/2014/main" id="{2250F259-7262-45E9-908D-25096F2657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509665" y="3708358"/>
                      <a:ext cx="2527313" cy="277058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9B24484F-9C24-47D4-A1A6-84D10CF2D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3242" y="5664513"/>
                      <a:ext cx="987448" cy="931227"/>
                    </a:xfrm>
                    <a:prstGeom prst="rect">
                      <a:avLst/>
                    </a:prstGeom>
                    <a:solidFill>
                      <a:srgbClr val="EBCE1D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6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Print" panose="02000600000000000000" pitchFamily="2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D170DFDC-9E08-4549-AA6E-C3955FA4A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283" y="5664512"/>
                      <a:ext cx="987448" cy="931227"/>
                    </a:xfrm>
                    <a:prstGeom prst="rect">
                      <a:avLst/>
                    </a:prstGeom>
                    <a:solidFill>
                      <a:srgbClr val="EBCE1D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6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Print" panose="02000600000000000000" pitchFamily="2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EFBB4D9C-EFF9-49C1-BF9D-8F6E36C3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3242" y="262259"/>
                      <a:ext cx="987448" cy="931227"/>
                    </a:xfrm>
                    <a:prstGeom prst="rect">
                      <a:avLst/>
                    </a:prstGeom>
                    <a:solidFill>
                      <a:srgbClr val="EBCE1D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6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Print" panose="02000600000000000000" pitchFamily="2" charset="0"/>
                        </a:rPr>
                        <a:t>2</a:t>
                      </a:r>
                    </a:p>
                  </p:txBody>
                </p:sp>
                <p:pic>
                  <p:nvPicPr>
                    <p:cNvPr id="18" name="Image 17">
                      <a:extLst>
                        <a:ext uri="{FF2B5EF4-FFF2-40B4-BE49-F238E27FC236}">
                          <a16:creationId xmlns:a16="http://schemas.microsoft.com/office/drawing/2014/main" id="{E5A8A23A-0E03-465B-93FF-4F871E8B07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044985" y="937774"/>
                      <a:ext cx="2527313" cy="277058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2" name="Groupe 21">
                  <a:extLst>
                    <a:ext uri="{FF2B5EF4-FFF2-40B4-BE49-F238E27FC236}">
                      <a16:creationId xmlns:a16="http://schemas.microsoft.com/office/drawing/2014/main" id="{623AD0AA-8AC6-457F-BEBD-4F8488F7E04F}"/>
                    </a:ext>
                  </a:extLst>
                </p:cNvPr>
                <p:cNvGrpSpPr/>
                <p:nvPr/>
              </p:nvGrpSpPr>
              <p:grpSpPr>
                <a:xfrm>
                  <a:off x="0" y="3994454"/>
                  <a:ext cx="6911975" cy="6854851"/>
                  <a:chOff x="0" y="1574"/>
                  <a:chExt cx="6911975" cy="6854851"/>
                </a:xfrm>
              </p:grpSpPr>
              <p:pic>
                <p:nvPicPr>
                  <p:cNvPr id="23" name="Image 22">
                    <a:extLst>
                      <a:ext uri="{FF2B5EF4-FFF2-40B4-BE49-F238E27FC236}">
                        <a16:creationId xmlns:a16="http://schemas.microsoft.com/office/drawing/2014/main" id="{2E0EE7D8-D963-4905-AFA6-CD9012CABD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1574"/>
                    <a:ext cx="6911975" cy="6854851"/>
                  </a:xfrm>
                  <a:prstGeom prst="rect">
                    <a:avLst/>
                  </a:prstGeom>
                </p:spPr>
              </p:pic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EBD6C43F-563E-4424-BB4A-1FAEEEB14559}"/>
                      </a:ext>
                    </a:extLst>
                  </p:cNvPr>
                  <p:cNvSpPr/>
                  <p:nvPr/>
                </p:nvSpPr>
                <p:spPr>
                  <a:xfrm>
                    <a:off x="311283" y="262259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3</a:t>
                    </a:r>
                  </a:p>
                </p:txBody>
              </p:sp>
              <p:pic>
                <p:nvPicPr>
                  <p:cNvPr id="25" name="Image 24">
                    <a:extLst>
                      <a:ext uri="{FF2B5EF4-FFF2-40B4-BE49-F238E27FC236}">
                        <a16:creationId xmlns:a16="http://schemas.microsoft.com/office/drawing/2014/main" id="{AEE0E99D-4E0C-4DF9-972E-BA42DD65FC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64715" y="1193486"/>
                    <a:ext cx="2650127" cy="2905219"/>
                  </a:xfrm>
                  <a:prstGeom prst="rect">
                    <a:avLst/>
                  </a:prstGeom>
                </p:spPr>
              </p:pic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63F1C0C1-2873-4FDE-9C94-4A070DD34451}"/>
                      </a:ext>
                    </a:extLst>
                  </p:cNvPr>
                  <p:cNvSpPr/>
                  <p:nvPr/>
                </p:nvSpPr>
                <p:spPr>
                  <a:xfrm>
                    <a:off x="5613242" y="5664513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3</a:t>
                    </a: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8399475-8BC3-4208-BF78-16A56333FCF2}"/>
                      </a:ext>
                    </a:extLst>
                  </p:cNvPr>
                  <p:cNvSpPr/>
                  <p:nvPr/>
                </p:nvSpPr>
                <p:spPr>
                  <a:xfrm>
                    <a:off x="311283" y="5664512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3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52BFF78-C364-4431-9D7D-F4B608335DFB}"/>
                      </a:ext>
                    </a:extLst>
                  </p:cNvPr>
                  <p:cNvSpPr/>
                  <p:nvPr/>
                </p:nvSpPr>
                <p:spPr>
                  <a:xfrm>
                    <a:off x="5613242" y="262259"/>
                    <a:ext cx="987448" cy="931227"/>
                  </a:xfrm>
                  <a:prstGeom prst="rect">
                    <a:avLst/>
                  </a:prstGeom>
                  <a:solidFill>
                    <a:srgbClr val="EBCE1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6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Print" panose="02000600000000000000" pitchFamily="2" charset="0"/>
                      </a:rPr>
                      <a:t>3</a:t>
                    </a:r>
                  </a:p>
                </p:txBody>
              </p:sp>
              <p:pic>
                <p:nvPicPr>
                  <p:cNvPr id="29" name="Image 28">
                    <a:extLst>
                      <a:ext uri="{FF2B5EF4-FFF2-40B4-BE49-F238E27FC236}">
                        <a16:creationId xmlns:a16="http://schemas.microsoft.com/office/drawing/2014/main" id="{1B07B43E-B8BD-4F39-878E-53CA19631C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072480" y="1399213"/>
                    <a:ext cx="2650127" cy="2905219"/>
                  </a:xfrm>
                  <a:prstGeom prst="rect">
                    <a:avLst/>
                  </a:prstGeom>
                </p:spPr>
              </p:pic>
              <p:pic>
                <p:nvPicPr>
                  <p:cNvPr id="30" name="Image 29">
                    <a:extLst>
                      <a:ext uri="{FF2B5EF4-FFF2-40B4-BE49-F238E27FC236}">
                        <a16:creationId xmlns:a16="http://schemas.microsoft.com/office/drawing/2014/main" id="{21844728-843D-467D-97CE-C8C0300074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56369" y="3853340"/>
                    <a:ext cx="2650127" cy="290521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A1567EED-D6B5-4C7B-B606-0E9BB93D0963}"/>
                  </a:ext>
                </a:extLst>
              </p:cNvPr>
              <p:cNvGrpSpPr/>
              <p:nvPr/>
            </p:nvGrpSpPr>
            <p:grpSpPr>
              <a:xfrm>
                <a:off x="0" y="1937054"/>
                <a:ext cx="6911975" cy="6854851"/>
                <a:chOff x="0" y="1574"/>
                <a:chExt cx="6911975" cy="6854851"/>
              </a:xfrm>
            </p:grpSpPr>
            <p:pic>
              <p:nvPicPr>
                <p:cNvPr id="33" name="Image 32">
                  <a:extLst>
                    <a:ext uri="{FF2B5EF4-FFF2-40B4-BE49-F238E27FC236}">
                      <a16:creationId xmlns:a16="http://schemas.microsoft.com/office/drawing/2014/main" id="{5FB6377D-1958-4D08-8567-41AF79E597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574"/>
                  <a:ext cx="6911975" cy="6854851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3BB9215-A6BD-416F-9ED5-39ED42A86411}"/>
                    </a:ext>
                  </a:extLst>
                </p:cNvPr>
                <p:cNvSpPr/>
                <p:nvPr/>
              </p:nvSpPr>
              <p:spPr>
                <a:xfrm>
                  <a:off x="311283" y="262259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4</a:t>
                  </a:r>
                </a:p>
              </p:txBody>
            </p:sp>
            <p:pic>
              <p:nvPicPr>
                <p:cNvPr id="35" name="Image 34">
                  <a:extLst>
                    <a:ext uri="{FF2B5EF4-FFF2-40B4-BE49-F238E27FC236}">
                      <a16:creationId xmlns:a16="http://schemas.microsoft.com/office/drawing/2014/main" id="{5BB428DC-F603-431F-A18C-DAD840C9C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21437" y="415126"/>
                  <a:ext cx="2268989" cy="2487394"/>
                </a:xfrm>
                <a:prstGeom prst="rect">
                  <a:avLst/>
                </a:prstGeom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3E16BC-A284-4D8B-AE8C-48D555D6BEC4}"/>
                    </a:ext>
                  </a:extLst>
                </p:cNvPr>
                <p:cNvSpPr/>
                <p:nvPr/>
              </p:nvSpPr>
              <p:spPr>
                <a:xfrm>
                  <a:off x="5613242" y="5664513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4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0F46E5D-4851-40DF-9E2F-D91D8D06B167}"/>
                    </a:ext>
                  </a:extLst>
                </p:cNvPr>
                <p:cNvSpPr/>
                <p:nvPr/>
              </p:nvSpPr>
              <p:spPr>
                <a:xfrm>
                  <a:off x="311283" y="5664512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4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2E3D740-6F05-4C54-98CB-FA06DA941816}"/>
                    </a:ext>
                  </a:extLst>
                </p:cNvPr>
                <p:cNvSpPr/>
                <p:nvPr/>
              </p:nvSpPr>
              <p:spPr>
                <a:xfrm>
                  <a:off x="5613242" y="262259"/>
                  <a:ext cx="987448" cy="931227"/>
                </a:xfrm>
                <a:prstGeom prst="rect">
                  <a:avLst/>
                </a:prstGeom>
                <a:solidFill>
                  <a:srgbClr val="EBCE1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6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Print" panose="02000600000000000000" pitchFamily="2" charset="0"/>
                    </a:rPr>
                    <a:t>4</a:t>
                  </a:r>
                </a:p>
              </p:txBody>
            </p:sp>
            <p:pic>
              <p:nvPicPr>
                <p:cNvPr id="39" name="Image 38">
                  <a:extLst>
                    <a:ext uri="{FF2B5EF4-FFF2-40B4-BE49-F238E27FC236}">
                      <a16:creationId xmlns:a16="http://schemas.microsoft.com/office/drawing/2014/main" id="{D5457A1B-8322-48DD-98FB-E3EE7542E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0022" y="2279606"/>
                  <a:ext cx="2251415" cy="2468128"/>
                </a:xfrm>
                <a:prstGeom prst="rect">
                  <a:avLst/>
                </a:prstGeom>
              </p:spPr>
            </p:pic>
            <p:pic>
              <p:nvPicPr>
                <p:cNvPr id="40" name="Image 39">
                  <a:extLst>
                    <a:ext uri="{FF2B5EF4-FFF2-40B4-BE49-F238E27FC236}">
                      <a16:creationId xmlns:a16="http://schemas.microsoft.com/office/drawing/2014/main" id="{39A9F80B-A4DF-42FF-B539-120A91C55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9402" y="3987238"/>
                  <a:ext cx="2471024" cy="2708876"/>
                </a:xfrm>
                <a:prstGeom prst="rect">
                  <a:avLst/>
                </a:prstGeom>
              </p:spPr>
            </p:pic>
            <p:pic>
              <p:nvPicPr>
                <p:cNvPr id="41" name="Image 40">
                  <a:extLst>
                    <a:ext uri="{FF2B5EF4-FFF2-40B4-BE49-F238E27FC236}">
                      <a16:creationId xmlns:a16="http://schemas.microsoft.com/office/drawing/2014/main" id="{6E691240-F2F3-4D8A-A55F-AF4BA69A6C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85389" y="2241548"/>
                  <a:ext cx="2251415" cy="24681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67D26C40-5858-4503-A282-0D31C0DF027E}"/>
                </a:ext>
              </a:extLst>
            </p:cNvPr>
            <p:cNvGrpSpPr/>
            <p:nvPr/>
          </p:nvGrpSpPr>
          <p:grpSpPr>
            <a:xfrm>
              <a:off x="0" y="11734"/>
              <a:ext cx="6911975" cy="6854851"/>
              <a:chOff x="0" y="1574"/>
              <a:chExt cx="6911975" cy="6854851"/>
            </a:xfrm>
          </p:grpSpPr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07E942A5-9304-414F-8AEB-B5252F680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92271C61-B985-4749-BBE4-2D53A7602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326" y="3503677"/>
                <a:ext cx="2181582" cy="2391574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E23E71-1EF8-4328-9753-BAD466FB2CF9}"/>
                  </a:ext>
                </a:extLst>
              </p:cNvPr>
              <p:cNvSpPr/>
              <p:nvPr/>
            </p:nvSpPr>
            <p:spPr>
              <a:xfrm>
                <a:off x="5613242" y="5664513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23B91B5-90F3-4FE1-B537-1FF10C03D32F}"/>
                  </a:ext>
                </a:extLst>
              </p:cNvPr>
              <p:cNvSpPr/>
              <p:nvPr/>
            </p:nvSpPr>
            <p:spPr>
              <a:xfrm>
                <a:off x="311283" y="5664512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22EA997-1512-48E6-A9E9-833087137971}"/>
                  </a:ext>
                </a:extLst>
              </p:cNvPr>
              <p:cNvSpPr/>
              <p:nvPr/>
            </p:nvSpPr>
            <p:spPr>
              <a:xfrm>
                <a:off x="5613242" y="262259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pic>
            <p:nvPicPr>
              <p:cNvPr id="48" name="Image 47">
                <a:extLst>
                  <a:ext uri="{FF2B5EF4-FFF2-40B4-BE49-F238E27FC236}">
                    <a16:creationId xmlns:a16="http://schemas.microsoft.com/office/drawing/2014/main" id="{B63930CA-F90F-4531-ABF2-DFD54AE5F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8908" y="4204165"/>
                <a:ext cx="2181582" cy="2391574"/>
              </a:xfrm>
              <a:prstGeom prst="rect">
                <a:avLst/>
              </a:prstGeom>
            </p:spPr>
          </p:pic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C728D689-BDE5-4402-B6F6-E7A511A12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0093" y="2130207"/>
                <a:ext cx="2181582" cy="2391574"/>
              </a:xfrm>
              <a:prstGeom prst="rect">
                <a:avLst/>
              </a:prstGeom>
            </p:spPr>
          </p:pic>
          <p:pic>
            <p:nvPicPr>
              <p:cNvPr id="50" name="Image 49">
                <a:extLst>
                  <a:ext uri="{FF2B5EF4-FFF2-40B4-BE49-F238E27FC236}">
                    <a16:creationId xmlns:a16="http://schemas.microsoft.com/office/drawing/2014/main" id="{96399DE6-C22A-4C46-B0A4-2A7D4BEAF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8511" y="1037426"/>
                <a:ext cx="2181582" cy="2391574"/>
              </a:xfrm>
              <a:prstGeom prst="rect">
                <a:avLst/>
              </a:prstGeom>
            </p:spPr>
          </p:pic>
          <p:pic>
            <p:nvPicPr>
              <p:cNvPr id="51" name="Image 50">
                <a:extLst>
                  <a:ext uri="{FF2B5EF4-FFF2-40B4-BE49-F238E27FC236}">
                    <a16:creationId xmlns:a16="http://schemas.microsoft.com/office/drawing/2014/main" id="{3DC769E1-1035-4001-A2AB-AD71F7291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300" y="934420"/>
                <a:ext cx="2181582" cy="2391574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CDEB094-D8F0-4F25-BDB0-E65DC4B452F5}"/>
                  </a:ext>
                </a:extLst>
              </p:cNvPr>
              <p:cNvSpPr/>
              <p:nvPr/>
            </p:nvSpPr>
            <p:spPr>
              <a:xfrm>
                <a:off x="311283" y="262259"/>
                <a:ext cx="987448" cy="931227"/>
              </a:xfrm>
              <a:prstGeom prst="rect">
                <a:avLst/>
              </a:prstGeom>
              <a:solidFill>
                <a:srgbClr val="EBCE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937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98FE203-4262-4B6E-8D9B-1790A38E0FAB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C917AB4-0576-4E36-9A2D-53981F058E2D}"/>
                </a:ext>
              </a:extLst>
            </p:cNvPr>
            <p:cNvGrpSpPr/>
            <p:nvPr/>
          </p:nvGrpSpPr>
          <p:grpSpPr>
            <a:xfrm>
              <a:off x="0" y="79136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E5651F60-B8F8-4E89-BC65-117B44CB3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6" name="Triangle isocèle 5">
                <a:extLst>
                  <a:ext uri="{FF2B5EF4-FFF2-40B4-BE49-F238E27FC236}">
                    <a16:creationId xmlns:a16="http://schemas.microsoft.com/office/drawing/2014/main" id="{61CC334A-87FF-410B-80E1-F34903203ABE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56822B9C-7688-4A25-B89D-045B8AE1E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182" y="1828800"/>
                <a:ext cx="3793464" cy="3483948"/>
              </a:xfrm>
              <a:prstGeom prst="rect">
                <a:avLst/>
              </a:prstGeom>
            </p:spPr>
          </p:pic>
          <p:sp>
            <p:nvSpPr>
              <p:cNvPr id="8" name="Triangle isocèle 7">
                <a:extLst>
                  <a:ext uri="{FF2B5EF4-FFF2-40B4-BE49-F238E27FC236}">
                    <a16:creationId xmlns:a16="http://schemas.microsoft.com/office/drawing/2014/main" id="{6F0676FC-66F6-4569-9057-3D0B4E50C8F0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Triangle isocèle 8">
                <a:extLst>
                  <a:ext uri="{FF2B5EF4-FFF2-40B4-BE49-F238E27FC236}">
                    <a16:creationId xmlns:a16="http://schemas.microsoft.com/office/drawing/2014/main" id="{3089C10F-E2B7-4295-9AC7-2FE1F665611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Triangle isocèle 9">
                <a:extLst>
                  <a:ext uri="{FF2B5EF4-FFF2-40B4-BE49-F238E27FC236}">
                    <a16:creationId xmlns:a16="http://schemas.microsoft.com/office/drawing/2014/main" id="{5F7E7CF9-69EC-4598-98B7-CBA525E7F03E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4BF7CACE-9D53-4737-BF5F-BDF6C71BD97A}"/>
                </a:ext>
              </a:extLst>
            </p:cNvPr>
            <p:cNvGrpSpPr/>
            <p:nvPr/>
          </p:nvGrpSpPr>
          <p:grpSpPr>
            <a:xfrm>
              <a:off x="0" y="5935649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3610768-0948-48F6-A69E-7C3B79594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13" name="Triangle isocèle 12">
                <a:extLst>
                  <a:ext uri="{FF2B5EF4-FFF2-40B4-BE49-F238E27FC236}">
                    <a16:creationId xmlns:a16="http://schemas.microsoft.com/office/drawing/2014/main" id="{993E99A4-A761-4D8A-B5F1-7DC3766261A0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F6BBAB90-9D9E-4BDC-AC4D-9733FD8EF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0481" y="727873"/>
                <a:ext cx="3029940" cy="2782721"/>
              </a:xfrm>
              <a:prstGeom prst="rect">
                <a:avLst/>
              </a:prstGeom>
            </p:spPr>
          </p:pic>
          <p:sp>
            <p:nvSpPr>
              <p:cNvPr id="15" name="Triangle isocèle 14">
                <a:extLst>
                  <a:ext uri="{FF2B5EF4-FFF2-40B4-BE49-F238E27FC236}">
                    <a16:creationId xmlns:a16="http://schemas.microsoft.com/office/drawing/2014/main" id="{2F81D369-EFC7-4189-9469-FA9636AC1738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Triangle isocèle 15">
                <a:extLst>
                  <a:ext uri="{FF2B5EF4-FFF2-40B4-BE49-F238E27FC236}">
                    <a16:creationId xmlns:a16="http://schemas.microsoft.com/office/drawing/2014/main" id="{637D533D-48E9-4E1E-9518-A2AF61429EC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63DC32D7-C01C-49D1-AF26-D6A8864CF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8013" y="3578594"/>
                <a:ext cx="3029940" cy="2782721"/>
              </a:xfrm>
              <a:prstGeom prst="rect">
                <a:avLst/>
              </a:prstGeom>
            </p:spPr>
          </p:pic>
          <p:sp>
            <p:nvSpPr>
              <p:cNvPr id="18" name="Triangle isocèle 17">
                <a:extLst>
                  <a:ext uri="{FF2B5EF4-FFF2-40B4-BE49-F238E27FC236}">
                    <a16:creationId xmlns:a16="http://schemas.microsoft.com/office/drawing/2014/main" id="{DD1BD25A-2A7D-450F-A8E8-2C66D3C0D1FF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763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12D93B1-01C2-4B54-B46A-C91EA27DB947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C917AB4-0576-4E36-9A2D-53981F058E2D}"/>
                </a:ext>
              </a:extLst>
            </p:cNvPr>
            <p:cNvGrpSpPr/>
            <p:nvPr/>
          </p:nvGrpSpPr>
          <p:grpSpPr>
            <a:xfrm>
              <a:off x="0" y="79136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E5651F60-B8F8-4E89-BC65-117B44CB3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6" name="Triangle isocèle 5">
                <a:extLst>
                  <a:ext uri="{FF2B5EF4-FFF2-40B4-BE49-F238E27FC236}">
                    <a16:creationId xmlns:a16="http://schemas.microsoft.com/office/drawing/2014/main" id="{61CC334A-87FF-410B-80E1-F34903203ABE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56822B9C-7688-4A25-B89D-045B8AE1E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182" y="1828800"/>
                <a:ext cx="3793464" cy="3483948"/>
              </a:xfrm>
              <a:prstGeom prst="rect">
                <a:avLst/>
              </a:prstGeom>
            </p:spPr>
          </p:pic>
          <p:sp>
            <p:nvSpPr>
              <p:cNvPr id="8" name="Triangle isocèle 7">
                <a:extLst>
                  <a:ext uri="{FF2B5EF4-FFF2-40B4-BE49-F238E27FC236}">
                    <a16:creationId xmlns:a16="http://schemas.microsoft.com/office/drawing/2014/main" id="{6F0676FC-66F6-4569-9057-3D0B4E50C8F0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Triangle isocèle 8">
                <a:extLst>
                  <a:ext uri="{FF2B5EF4-FFF2-40B4-BE49-F238E27FC236}">
                    <a16:creationId xmlns:a16="http://schemas.microsoft.com/office/drawing/2014/main" id="{3089C10F-E2B7-4295-9AC7-2FE1F665611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Triangle isocèle 9">
                <a:extLst>
                  <a:ext uri="{FF2B5EF4-FFF2-40B4-BE49-F238E27FC236}">
                    <a16:creationId xmlns:a16="http://schemas.microsoft.com/office/drawing/2014/main" id="{5F7E7CF9-69EC-4598-98B7-CBA525E7F03E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4BF7CACE-9D53-4737-BF5F-BDF6C71BD97A}"/>
                </a:ext>
              </a:extLst>
            </p:cNvPr>
            <p:cNvGrpSpPr/>
            <p:nvPr/>
          </p:nvGrpSpPr>
          <p:grpSpPr>
            <a:xfrm>
              <a:off x="0" y="5935649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3610768-0948-48F6-A69E-7C3B79594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13" name="Triangle isocèle 12">
                <a:extLst>
                  <a:ext uri="{FF2B5EF4-FFF2-40B4-BE49-F238E27FC236}">
                    <a16:creationId xmlns:a16="http://schemas.microsoft.com/office/drawing/2014/main" id="{993E99A4-A761-4D8A-B5F1-7DC3766261A0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F6BBAB90-9D9E-4BDC-AC4D-9733FD8EF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0481" y="727873"/>
                <a:ext cx="3029940" cy="2782721"/>
              </a:xfrm>
              <a:prstGeom prst="rect">
                <a:avLst/>
              </a:prstGeom>
            </p:spPr>
          </p:pic>
          <p:sp>
            <p:nvSpPr>
              <p:cNvPr id="15" name="Triangle isocèle 14">
                <a:extLst>
                  <a:ext uri="{FF2B5EF4-FFF2-40B4-BE49-F238E27FC236}">
                    <a16:creationId xmlns:a16="http://schemas.microsoft.com/office/drawing/2014/main" id="{2F81D369-EFC7-4189-9469-FA9636AC1738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Triangle isocèle 15">
                <a:extLst>
                  <a:ext uri="{FF2B5EF4-FFF2-40B4-BE49-F238E27FC236}">
                    <a16:creationId xmlns:a16="http://schemas.microsoft.com/office/drawing/2014/main" id="{637D533D-48E9-4E1E-9518-A2AF61429EC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63DC32D7-C01C-49D1-AF26-D6A8864CF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8013" y="3578594"/>
                <a:ext cx="3029940" cy="2782721"/>
              </a:xfrm>
              <a:prstGeom prst="rect">
                <a:avLst/>
              </a:prstGeom>
            </p:spPr>
          </p:pic>
          <p:sp>
            <p:nvSpPr>
              <p:cNvPr id="18" name="Triangle isocèle 17">
                <a:extLst>
                  <a:ext uri="{FF2B5EF4-FFF2-40B4-BE49-F238E27FC236}">
                    <a16:creationId xmlns:a16="http://schemas.microsoft.com/office/drawing/2014/main" id="{DD1BD25A-2A7D-450F-A8E8-2C66D3C0D1FF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7D86224E-CF6F-4505-B3BE-C889483DA373}"/>
                </a:ext>
              </a:extLst>
            </p:cNvPr>
            <p:cNvGrpSpPr/>
            <p:nvPr/>
          </p:nvGrpSpPr>
          <p:grpSpPr>
            <a:xfrm>
              <a:off x="0" y="395762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4A04B290-4A16-4128-B321-B87ADE5F7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21" name="Triangle isocèle 20">
                <a:extLst>
                  <a:ext uri="{FF2B5EF4-FFF2-40B4-BE49-F238E27FC236}">
                    <a16:creationId xmlns:a16="http://schemas.microsoft.com/office/drawing/2014/main" id="{E77C3AA9-922B-42CD-A255-2CC417DC0DD0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E6F9331-D709-4C8D-B033-0456022CD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695" y="3756455"/>
                <a:ext cx="3054372" cy="2805160"/>
              </a:xfrm>
              <a:prstGeom prst="rect">
                <a:avLst/>
              </a:prstGeom>
            </p:spPr>
          </p:pic>
          <p:sp>
            <p:nvSpPr>
              <p:cNvPr id="23" name="Triangle isocèle 22">
                <a:extLst>
                  <a:ext uri="{FF2B5EF4-FFF2-40B4-BE49-F238E27FC236}">
                    <a16:creationId xmlns:a16="http://schemas.microsoft.com/office/drawing/2014/main" id="{6DC4A14E-196B-42A0-BA29-13911C7D9A9A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4" name="Triangle isocèle 23">
                <a:extLst>
                  <a:ext uri="{FF2B5EF4-FFF2-40B4-BE49-F238E27FC236}">
                    <a16:creationId xmlns:a16="http://schemas.microsoft.com/office/drawing/2014/main" id="{B3F321AD-E48B-4092-8D16-B81812160F04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0A0B757B-64CC-4748-8B82-C07ABC555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977" y="1707721"/>
                <a:ext cx="3054372" cy="2805160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73BA2CA0-5F2E-4592-B2F5-11DE7AACD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9350" y="815760"/>
                <a:ext cx="3054372" cy="2805160"/>
              </a:xfrm>
              <a:prstGeom prst="rect">
                <a:avLst/>
              </a:prstGeom>
            </p:spPr>
          </p:pic>
          <p:sp>
            <p:nvSpPr>
              <p:cNvPr id="27" name="Triangle isocèle 26">
                <a:extLst>
                  <a:ext uri="{FF2B5EF4-FFF2-40B4-BE49-F238E27FC236}">
                    <a16:creationId xmlns:a16="http://schemas.microsoft.com/office/drawing/2014/main" id="{11F00B68-78F3-4385-A9FE-98C68BABEE7B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0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E8229A17-497F-4779-9E85-C39F9621EFEB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C917AB4-0576-4E36-9A2D-53981F058E2D}"/>
                </a:ext>
              </a:extLst>
            </p:cNvPr>
            <p:cNvGrpSpPr/>
            <p:nvPr/>
          </p:nvGrpSpPr>
          <p:grpSpPr>
            <a:xfrm>
              <a:off x="0" y="79136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E5651F60-B8F8-4E89-BC65-117B44CB3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6" name="Triangle isocèle 5">
                <a:extLst>
                  <a:ext uri="{FF2B5EF4-FFF2-40B4-BE49-F238E27FC236}">
                    <a16:creationId xmlns:a16="http://schemas.microsoft.com/office/drawing/2014/main" id="{61CC334A-87FF-410B-80E1-F34903203ABE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56822B9C-7688-4A25-B89D-045B8AE1E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182" y="1828800"/>
                <a:ext cx="3793464" cy="3483948"/>
              </a:xfrm>
              <a:prstGeom prst="rect">
                <a:avLst/>
              </a:prstGeom>
            </p:spPr>
          </p:pic>
          <p:sp>
            <p:nvSpPr>
              <p:cNvPr id="8" name="Triangle isocèle 7">
                <a:extLst>
                  <a:ext uri="{FF2B5EF4-FFF2-40B4-BE49-F238E27FC236}">
                    <a16:creationId xmlns:a16="http://schemas.microsoft.com/office/drawing/2014/main" id="{6F0676FC-66F6-4569-9057-3D0B4E50C8F0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Triangle isocèle 8">
                <a:extLst>
                  <a:ext uri="{FF2B5EF4-FFF2-40B4-BE49-F238E27FC236}">
                    <a16:creationId xmlns:a16="http://schemas.microsoft.com/office/drawing/2014/main" id="{3089C10F-E2B7-4295-9AC7-2FE1F665611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Triangle isocèle 9">
                <a:extLst>
                  <a:ext uri="{FF2B5EF4-FFF2-40B4-BE49-F238E27FC236}">
                    <a16:creationId xmlns:a16="http://schemas.microsoft.com/office/drawing/2014/main" id="{5F7E7CF9-69EC-4598-98B7-CBA525E7F03E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4BF7CACE-9D53-4737-BF5F-BDF6C71BD97A}"/>
                </a:ext>
              </a:extLst>
            </p:cNvPr>
            <p:cNvGrpSpPr/>
            <p:nvPr/>
          </p:nvGrpSpPr>
          <p:grpSpPr>
            <a:xfrm>
              <a:off x="0" y="5935649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3610768-0948-48F6-A69E-7C3B79594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13" name="Triangle isocèle 12">
                <a:extLst>
                  <a:ext uri="{FF2B5EF4-FFF2-40B4-BE49-F238E27FC236}">
                    <a16:creationId xmlns:a16="http://schemas.microsoft.com/office/drawing/2014/main" id="{993E99A4-A761-4D8A-B5F1-7DC3766261A0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F6BBAB90-9D9E-4BDC-AC4D-9733FD8EF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0481" y="727873"/>
                <a:ext cx="3029940" cy="2782721"/>
              </a:xfrm>
              <a:prstGeom prst="rect">
                <a:avLst/>
              </a:prstGeom>
            </p:spPr>
          </p:pic>
          <p:sp>
            <p:nvSpPr>
              <p:cNvPr id="15" name="Triangle isocèle 14">
                <a:extLst>
                  <a:ext uri="{FF2B5EF4-FFF2-40B4-BE49-F238E27FC236}">
                    <a16:creationId xmlns:a16="http://schemas.microsoft.com/office/drawing/2014/main" id="{2F81D369-EFC7-4189-9469-FA9636AC1738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Triangle isocèle 15">
                <a:extLst>
                  <a:ext uri="{FF2B5EF4-FFF2-40B4-BE49-F238E27FC236}">
                    <a16:creationId xmlns:a16="http://schemas.microsoft.com/office/drawing/2014/main" id="{637D533D-48E9-4E1E-9518-A2AF61429EC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63DC32D7-C01C-49D1-AF26-D6A8864CF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8013" y="3578594"/>
                <a:ext cx="3029940" cy="2782721"/>
              </a:xfrm>
              <a:prstGeom prst="rect">
                <a:avLst/>
              </a:prstGeom>
            </p:spPr>
          </p:pic>
          <p:sp>
            <p:nvSpPr>
              <p:cNvPr id="18" name="Triangle isocèle 17">
                <a:extLst>
                  <a:ext uri="{FF2B5EF4-FFF2-40B4-BE49-F238E27FC236}">
                    <a16:creationId xmlns:a16="http://schemas.microsoft.com/office/drawing/2014/main" id="{DD1BD25A-2A7D-450F-A8E8-2C66D3C0D1FF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7D86224E-CF6F-4505-B3BE-C889483DA373}"/>
                </a:ext>
              </a:extLst>
            </p:cNvPr>
            <p:cNvGrpSpPr/>
            <p:nvPr/>
          </p:nvGrpSpPr>
          <p:grpSpPr>
            <a:xfrm>
              <a:off x="0" y="395762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4A04B290-4A16-4128-B321-B87ADE5F7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21" name="Triangle isocèle 20">
                <a:extLst>
                  <a:ext uri="{FF2B5EF4-FFF2-40B4-BE49-F238E27FC236}">
                    <a16:creationId xmlns:a16="http://schemas.microsoft.com/office/drawing/2014/main" id="{E77C3AA9-922B-42CD-A255-2CC417DC0DD0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E6F9331-D709-4C8D-B033-0456022CD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695" y="3756455"/>
                <a:ext cx="3054372" cy="2805160"/>
              </a:xfrm>
              <a:prstGeom prst="rect">
                <a:avLst/>
              </a:prstGeom>
            </p:spPr>
          </p:pic>
          <p:sp>
            <p:nvSpPr>
              <p:cNvPr id="23" name="Triangle isocèle 22">
                <a:extLst>
                  <a:ext uri="{FF2B5EF4-FFF2-40B4-BE49-F238E27FC236}">
                    <a16:creationId xmlns:a16="http://schemas.microsoft.com/office/drawing/2014/main" id="{6DC4A14E-196B-42A0-BA29-13911C7D9A9A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4" name="Triangle isocèle 23">
                <a:extLst>
                  <a:ext uri="{FF2B5EF4-FFF2-40B4-BE49-F238E27FC236}">
                    <a16:creationId xmlns:a16="http://schemas.microsoft.com/office/drawing/2014/main" id="{B3F321AD-E48B-4092-8D16-B81812160F04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0A0B757B-64CC-4748-8B82-C07ABC555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977" y="1707721"/>
                <a:ext cx="3054372" cy="2805160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73BA2CA0-5F2E-4592-B2F5-11DE7AACD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9350" y="815760"/>
                <a:ext cx="3054372" cy="2805160"/>
              </a:xfrm>
              <a:prstGeom prst="rect">
                <a:avLst/>
              </a:prstGeom>
            </p:spPr>
          </p:pic>
          <p:sp>
            <p:nvSpPr>
              <p:cNvPr id="27" name="Triangle isocèle 26">
                <a:extLst>
                  <a:ext uri="{FF2B5EF4-FFF2-40B4-BE49-F238E27FC236}">
                    <a16:creationId xmlns:a16="http://schemas.microsoft.com/office/drawing/2014/main" id="{11F00B68-78F3-4385-A9FE-98C68BABEE7B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1B9E6241-8323-4296-B5C4-1E05D73F7968}"/>
                </a:ext>
              </a:extLst>
            </p:cNvPr>
            <p:cNvGrpSpPr/>
            <p:nvPr/>
          </p:nvGrpSpPr>
          <p:grpSpPr>
            <a:xfrm>
              <a:off x="0" y="1979599"/>
              <a:ext cx="6911975" cy="6854851"/>
              <a:chOff x="0" y="1574"/>
              <a:chExt cx="6911975" cy="6854851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03559BE3-206E-4F8C-9248-19E122959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30" name="Triangle isocèle 29">
                <a:extLst>
                  <a:ext uri="{FF2B5EF4-FFF2-40B4-BE49-F238E27FC236}">
                    <a16:creationId xmlns:a16="http://schemas.microsoft.com/office/drawing/2014/main" id="{81638A55-20E9-4B53-B077-DEF0356EFA66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8D895191-FDB0-475C-B920-CF63A312F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5886" y="210367"/>
                <a:ext cx="2821619" cy="2591398"/>
              </a:xfrm>
              <a:prstGeom prst="rect">
                <a:avLst/>
              </a:prstGeom>
            </p:spPr>
          </p:pic>
          <p:sp>
            <p:nvSpPr>
              <p:cNvPr id="32" name="Triangle isocèle 31">
                <a:extLst>
                  <a:ext uri="{FF2B5EF4-FFF2-40B4-BE49-F238E27FC236}">
                    <a16:creationId xmlns:a16="http://schemas.microsoft.com/office/drawing/2014/main" id="{0DDE3078-0BB5-468C-9B40-714E92A84B5E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3" name="Triangle isocèle 32">
                <a:extLst>
                  <a:ext uri="{FF2B5EF4-FFF2-40B4-BE49-F238E27FC236}">
                    <a16:creationId xmlns:a16="http://schemas.microsoft.com/office/drawing/2014/main" id="{A0EC98BE-5F82-4F2C-820B-D0C13F7AABED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28C622BC-50E8-4411-8536-00C05D45D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6696" y="2979486"/>
                <a:ext cx="2821619" cy="2591398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43C896EB-5CB0-4E59-B45E-2F80D6D26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4122" y="3865501"/>
                <a:ext cx="2821619" cy="2591398"/>
              </a:xfrm>
              <a:prstGeom prst="rect">
                <a:avLst/>
              </a:prstGeom>
            </p:spPr>
          </p:pic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A0D037D9-754B-4B93-A3A5-BA5365037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865" y="1274103"/>
                <a:ext cx="2821619" cy="2591398"/>
              </a:xfrm>
              <a:prstGeom prst="rect">
                <a:avLst/>
              </a:prstGeom>
            </p:spPr>
          </p:pic>
          <p:sp>
            <p:nvSpPr>
              <p:cNvPr id="37" name="Triangle isocèle 36">
                <a:extLst>
                  <a:ext uri="{FF2B5EF4-FFF2-40B4-BE49-F238E27FC236}">
                    <a16:creationId xmlns:a16="http://schemas.microsoft.com/office/drawing/2014/main" id="{639956C8-E4B1-4A53-AFD3-57DE5732380B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159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96F34BE2-8306-4CF3-A66E-F050CDB5DF63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C917AB4-0576-4E36-9A2D-53981F058E2D}"/>
                </a:ext>
              </a:extLst>
            </p:cNvPr>
            <p:cNvGrpSpPr/>
            <p:nvPr/>
          </p:nvGrpSpPr>
          <p:grpSpPr>
            <a:xfrm>
              <a:off x="0" y="79136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E5651F60-B8F8-4E89-BC65-117B44CB3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6" name="Triangle isocèle 5">
                <a:extLst>
                  <a:ext uri="{FF2B5EF4-FFF2-40B4-BE49-F238E27FC236}">
                    <a16:creationId xmlns:a16="http://schemas.microsoft.com/office/drawing/2014/main" id="{61CC334A-87FF-410B-80E1-F34903203ABE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56822B9C-7688-4A25-B89D-045B8AE1E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182" y="1828800"/>
                <a:ext cx="3793464" cy="3483948"/>
              </a:xfrm>
              <a:prstGeom prst="rect">
                <a:avLst/>
              </a:prstGeom>
            </p:spPr>
          </p:pic>
          <p:sp>
            <p:nvSpPr>
              <p:cNvPr id="8" name="Triangle isocèle 7">
                <a:extLst>
                  <a:ext uri="{FF2B5EF4-FFF2-40B4-BE49-F238E27FC236}">
                    <a16:creationId xmlns:a16="http://schemas.microsoft.com/office/drawing/2014/main" id="{6F0676FC-66F6-4569-9057-3D0B4E50C8F0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Triangle isocèle 8">
                <a:extLst>
                  <a:ext uri="{FF2B5EF4-FFF2-40B4-BE49-F238E27FC236}">
                    <a16:creationId xmlns:a16="http://schemas.microsoft.com/office/drawing/2014/main" id="{3089C10F-E2B7-4295-9AC7-2FE1F665611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Triangle isocèle 9">
                <a:extLst>
                  <a:ext uri="{FF2B5EF4-FFF2-40B4-BE49-F238E27FC236}">
                    <a16:creationId xmlns:a16="http://schemas.microsoft.com/office/drawing/2014/main" id="{5F7E7CF9-69EC-4598-98B7-CBA525E7F03E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4BF7CACE-9D53-4737-BF5F-BDF6C71BD97A}"/>
                </a:ext>
              </a:extLst>
            </p:cNvPr>
            <p:cNvGrpSpPr/>
            <p:nvPr/>
          </p:nvGrpSpPr>
          <p:grpSpPr>
            <a:xfrm>
              <a:off x="0" y="5935649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3610768-0948-48F6-A69E-7C3B79594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13" name="Triangle isocèle 12">
                <a:extLst>
                  <a:ext uri="{FF2B5EF4-FFF2-40B4-BE49-F238E27FC236}">
                    <a16:creationId xmlns:a16="http://schemas.microsoft.com/office/drawing/2014/main" id="{993E99A4-A761-4D8A-B5F1-7DC3766261A0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F6BBAB90-9D9E-4BDC-AC4D-9733FD8EF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0481" y="727873"/>
                <a:ext cx="3029940" cy="2782721"/>
              </a:xfrm>
              <a:prstGeom prst="rect">
                <a:avLst/>
              </a:prstGeom>
            </p:spPr>
          </p:pic>
          <p:sp>
            <p:nvSpPr>
              <p:cNvPr id="15" name="Triangle isocèle 14">
                <a:extLst>
                  <a:ext uri="{FF2B5EF4-FFF2-40B4-BE49-F238E27FC236}">
                    <a16:creationId xmlns:a16="http://schemas.microsoft.com/office/drawing/2014/main" id="{2F81D369-EFC7-4189-9469-FA9636AC1738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Triangle isocèle 15">
                <a:extLst>
                  <a:ext uri="{FF2B5EF4-FFF2-40B4-BE49-F238E27FC236}">
                    <a16:creationId xmlns:a16="http://schemas.microsoft.com/office/drawing/2014/main" id="{637D533D-48E9-4E1E-9518-A2AF61429EC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63DC32D7-C01C-49D1-AF26-D6A8864CF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8013" y="3578594"/>
                <a:ext cx="3029940" cy="2782721"/>
              </a:xfrm>
              <a:prstGeom prst="rect">
                <a:avLst/>
              </a:prstGeom>
            </p:spPr>
          </p:pic>
          <p:sp>
            <p:nvSpPr>
              <p:cNvPr id="18" name="Triangle isocèle 17">
                <a:extLst>
                  <a:ext uri="{FF2B5EF4-FFF2-40B4-BE49-F238E27FC236}">
                    <a16:creationId xmlns:a16="http://schemas.microsoft.com/office/drawing/2014/main" id="{DD1BD25A-2A7D-450F-A8E8-2C66D3C0D1FF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7D86224E-CF6F-4505-B3BE-C889483DA373}"/>
                </a:ext>
              </a:extLst>
            </p:cNvPr>
            <p:cNvGrpSpPr/>
            <p:nvPr/>
          </p:nvGrpSpPr>
          <p:grpSpPr>
            <a:xfrm>
              <a:off x="0" y="395762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4A04B290-4A16-4128-B321-B87ADE5F7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21" name="Triangle isocèle 20">
                <a:extLst>
                  <a:ext uri="{FF2B5EF4-FFF2-40B4-BE49-F238E27FC236}">
                    <a16:creationId xmlns:a16="http://schemas.microsoft.com/office/drawing/2014/main" id="{E77C3AA9-922B-42CD-A255-2CC417DC0DD0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3E6F9331-D709-4C8D-B033-0456022CD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695" y="3756455"/>
                <a:ext cx="3054372" cy="2805160"/>
              </a:xfrm>
              <a:prstGeom prst="rect">
                <a:avLst/>
              </a:prstGeom>
            </p:spPr>
          </p:pic>
          <p:sp>
            <p:nvSpPr>
              <p:cNvPr id="23" name="Triangle isocèle 22">
                <a:extLst>
                  <a:ext uri="{FF2B5EF4-FFF2-40B4-BE49-F238E27FC236}">
                    <a16:creationId xmlns:a16="http://schemas.microsoft.com/office/drawing/2014/main" id="{6DC4A14E-196B-42A0-BA29-13911C7D9A9A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4" name="Triangle isocèle 23">
                <a:extLst>
                  <a:ext uri="{FF2B5EF4-FFF2-40B4-BE49-F238E27FC236}">
                    <a16:creationId xmlns:a16="http://schemas.microsoft.com/office/drawing/2014/main" id="{B3F321AD-E48B-4092-8D16-B81812160F04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0A0B757B-64CC-4748-8B82-C07ABC555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977" y="1707721"/>
                <a:ext cx="3054372" cy="2805160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73BA2CA0-5F2E-4592-B2F5-11DE7AACD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9350" y="815760"/>
                <a:ext cx="3054372" cy="2805160"/>
              </a:xfrm>
              <a:prstGeom prst="rect">
                <a:avLst/>
              </a:prstGeom>
            </p:spPr>
          </p:pic>
          <p:sp>
            <p:nvSpPr>
              <p:cNvPr id="27" name="Triangle isocèle 26">
                <a:extLst>
                  <a:ext uri="{FF2B5EF4-FFF2-40B4-BE49-F238E27FC236}">
                    <a16:creationId xmlns:a16="http://schemas.microsoft.com/office/drawing/2014/main" id="{11F00B68-78F3-4385-A9FE-98C68BABEE7B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1B9E6241-8323-4296-B5C4-1E05D73F7968}"/>
                </a:ext>
              </a:extLst>
            </p:cNvPr>
            <p:cNvGrpSpPr/>
            <p:nvPr/>
          </p:nvGrpSpPr>
          <p:grpSpPr>
            <a:xfrm>
              <a:off x="0" y="1979599"/>
              <a:ext cx="6911975" cy="6854851"/>
              <a:chOff x="0" y="1574"/>
              <a:chExt cx="6911975" cy="6854851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03559BE3-206E-4F8C-9248-19E122959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30" name="Triangle isocèle 29">
                <a:extLst>
                  <a:ext uri="{FF2B5EF4-FFF2-40B4-BE49-F238E27FC236}">
                    <a16:creationId xmlns:a16="http://schemas.microsoft.com/office/drawing/2014/main" id="{81638A55-20E9-4B53-B077-DEF0356EFA66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8D895191-FDB0-475C-B920-CF63A312F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5886" y="210367"/>
                <a:ext cx="2821619" cy="2591398"/>
              </a:xfrm>
              <a:prstGeom prst="rect">
                <a:avLst/>
              </a:prstGeom>
            </p:spPr>
          </p:pic>
          <p:sp>
            <p:nvSpPr>
              <p:cNvPr id="32" name="Triangle isocèle 31">
                <a:extLst>
                  <a:ext uri="{FF2B5EF4-FFF2-40B4-BE49-F238E27FC236}">
                    <a16:creationId xmlns:a16="http://schemas.microsoft.com/office/drawing/2014/main" id="{0DDE3078-0BB5-468C-9B40-714E92A84B5E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sp>
            <p:nvSpPr>
              <p:cNvPr id="33" name="Triangle isocèle 32">
                <a:extLst>
                  <a:ext uri="{FF2B5EF4-FFF2-40B4-BE49-F238E27FC236}">
                    <a16:creationId xmlns:a16="http://schemas.microsoft.com/office/drawing/2014/main" id="{A0EC98BE-5F82-4F2C-820B-D0C13F7AABED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28C622BC-50E8-4411-8536-00C05D45D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6696" y="2979486"/>
                <a:ext cx="2821619" cy="2591398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43C896EB-5CB0-4E59-B45E-2F80D6D26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4122" y="3865501"/>
                <a:ext cx="2821619" cy="2591398"/>
              </a:xfrm>
              <a:prstGeom prst="rect">
                <a:avLst/>
              </a:prstGeom>
            </p:spPr>
          </p:pic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A0D037D9-754B-4B93-A3A5-BA5365037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865" y="1274103"/>
                <a:ext cx="2821619" cy="2591398"/>
              </a:xfrm>
              <a:prstGeom prst="rect">
                <a:avLst/>
              </a:prstGeom>
            </p:spPr>
          </p:pic>
          <p:sp>
            <p:nvSpPr>
              <p:cNvPr id="37" name="Triangle isocèle 36">
                <a:extLst>
                  <a:ext uri="{FF2B5EF4-FFF2-40B4-BE49-F238E27FC236}">
                    <a16:creationId xmlns:a16="http://schemas.microsoft.com/office/drawing/2014/main" id="{639956C8-E4B1-4A53-AFD3-57DE5732380B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4</a:t>
                </a:r>
              </a:p>
            </p:txBody>
          </p:sp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1097945A-C98A-413F-AFC3-5513C94149E6}"/>
                </a:ext>
              </a:extLst>
            </p:cNvPr>
            <p:cNvGrpSpPr/>
            <p:nvPr/>
          </p:nvGrpSpPr>
          <p:grpSpPr>
            <a:xfrm>
              <a:off x="0" y="1574"/>
              <a:ext cx="6911975" cy="6854851"/>
              <a:chOff x="0" y="1574"/>
              <a:chExt cx="6911975" cy="6854851"/>
            </a:xfrm>
          </p:grpSpPr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EB7F2231-0A24-425E-B77F-A3986EF00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sp>
            <p:nvSpPr>
              <p:cNvPr id="40" name="Triangle isocèle 39">
                <a:extLst>
                  <a:ext uri="{FF2B5EF4-FFF2-40B4-BE49-F238E27FC236}">
                    <a16:creationId xmlns:a16="http://schemas.microsoft.com/office/drawing/2014/main" id="{B8433C39-683A-4B1F-9279-5389472BA027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D91BE7BF-A00D-4A2A-9908-2888CD814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5127" y="4517876"/>
                <a:ext cx="2305516" cy="2117405"/>
              </a:xfrm>
              <a:prstGeom prst="rect">
                <a:avLst/>
              </a:prstGeom>
            </p:spPr>
          </p:pic>
          <p:sp>
            <p:nvSpPr>
              <p:cNvPr id="42" name="Triangle isocèle 41">
                <a:extLst>
                  <a:ext uri="{FF2B5EF4-FFF2-40B4-BE49-F238E27FC236}">
                    <a16:creationId xmlns:a16="http://schemas.microsoft.com/office/drawing/2014/main" id="{6060D3CE-0FA8-4A41-9326-D136A60E24C0}"/>
                  </a:ext>
                </a:extLst>
              </p:cNvPr>
              <p:cNvSpPr/>
              <p:nvPr/>
            </p:nvSpPr>
            <p:spPr>
              <a:xfrm>
                <a:off x="5452231" y="210367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CD918859-216B-4E0E-9557-24F99A13E151}"/>
                  </a:ext>
                </a:extLst>
              </p:cNvPr>
              <p:cNvSpPr/>
              <p:nvPr/>
            </p:nvSpPr>
            <p:spPr>
              <a:xfrm>
                <a:off x="5452231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B6E1EA13-64B2-46E4-94B4-501E38213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6578" y="2291094"/>
                <a:ext cx="2305516" cy="2117405"/>
              </a:xfrm>
              <a:prstGeom prst="rect">
                <a:avLst/>
              </a:prstGeom>
            </p:spPr>
          </p:pic>
          <p:pic>
            <p:nvPicPr>
              <p:cNvPr id="45" name="Image 44">
                <a:extLst>
                  <a:ext uri="{FF2B5EF4-FFF2-40B4-BE49-F238E27FC236}">
                    <a16:creationId xmlns:a16="http://schemas.microsoft.com/office/drawing/2014/main" id="{A295426D-D414-4E2A-AC7E-BC75C9B02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4561" y="2177752"/>
                <a:ext cx="2305516" cy="2117405"/>
              </a:xfrm>
              <a:prstGeom prst="rect">
                <a:avLst/>
              </a:prstGeom>
            </p:spPr>
          </p:pic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8CF8AC45-06FE-45C2-B1C4-C8FDAC7FF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0923" y="210367"/>
                <a:ext cx="2305516" cy="2117405"/>
              </a:xfrm>
              <a:prstGeom prst="rect">
                <a:avLst/>
              </a:prstGeom>
            </p:spPr>
          </p:pic>
          <p:pic>
            <p:nvPicPr>
              <p:cNvPr id="47" name="Image 46">
                <a:extLst>
                  <a:ext uri="{FF2B5EF4-FFF2-40B4-BE49-F238E27FC236}">
                    <a16:creationId xmlns:a16="http://schemas.microsoft.com/office/drawing/2014/main" id="{37999756-2682-4076-8417-858C653D9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98" y="3639452"/>
                <a:ext cx="2305516" cy="2117405"/>
              </a:xfrm>
              <a:prstGeom prst="rect">
                <a:avLst/>
              </a:prstGeom>
            </p:spPr>
          </p:pic>
          <p:sp>
            <p:nvSpPr>
              <p:cNvPr id="48" name="Triangle isocèle 47">
                <a:extLst>
                  <a:ext uri="{FF2B5EF4-FFF2-40B4-BE49-F238E27FC236}">
                    <a16:creationId xmlns:a16="http://schemas.microsoft.com/office/drawing/2014/main" id="{C0C9745F-F133-413B-AA03-D8C0584F5DD6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triangle">
                <a:avLst/>
              </a:prstGeom>
              <a:solidFill>
                <a:srgbClr val="7EAD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4589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9C13B732-DB85-475F-ADD8-B6CD39BCE32C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92BDEB7-6662-42EF-9C34-79C28AABDC40}"/>
                </a:ext>
              </a:extLst>
            </p:cNvPr>
            <p:cNvGrpSpPr/>
            <p:nvPr/>
          </p:nvGrpSpPr>
          <p:grpSpPr>
            <a:xfrm>
              <a:off x="0" y="79136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32B77D04-A632-4DDF-99B5-C9356170B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A7C5CAAC-CDCC-484F-AF75-94EB3A7A7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4025" y="1649286"/>
                <a:ext cx="3327246" cy="3248083"/>
              </a:xfrm>
              <a:prstGeom prst="rect">
                <a:avLst/>
              </a:prstGeom>
            </p:spPr>
          </p:pic>
          <p:sp>
            <p:nvSpPr>
              <p:cNvPr id="7" name="Étoile : 5 branches 6">
                <a:extLst>
                  <a:ext uri="{FF2B5EF4-FFF2-40B4-BE49-F238E27FC236}">
                    <a16:creationId xmlns:a16="http://schemas.microsoft.com/office/drawing/2014/main" id="{847156F1-01B5-4A0B-861D-7156B72D861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8" name="Étoile : 5 branches 7">
                <a:extLst>
                  <a:ext uri="{FF2B5EF4-FFF2-40B4-BE49-F238E27FC236}">
                    <a16:creationId xmlns:a16="http://schemas.microsoft.com/office/drawing/2014/main" id="{7369135C-FAE2-412C-97EC-B052E46A98BD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Étoile : 5 branches 8">
                <a:extLst>
                  <a:ext uri="{FF2B5EF4-FFF2-40B4-BE49-F238E27FC236}">
                    <a16:creationId xmlns:a16="http://schemas.microsoft.com/office/drawing/2014/main" id="{6ACEECCE-78DC-4D3B-A927-15557C2A793B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Étoile : 5 branches 9">
                <a:extLst>
                  <a:ext uri="{FF2B5EF4-FFF2-40B4-BE49-F238E27FC236}">
                    <a16:creationId xmlns:a16="http://schemas.microsoft.com/office/drawing/2014/main" id="{DF7AAF79-19CF-4C83-8C86-24AFD628DAE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75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0D818C90-2400-4415-B759-FF8EE66D2CE8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92BDEB7-6662-42EF-9C34-79C28AABDC40}"/>
                </a:ext>
              </a:extLst>
            </p:cNvPr>
            <p:cNvGrpSpPr/>
            <p:nvPr/>
          </p:nvGrpSpPr>
          <p:grpSpPr>
            <a:xfrm>
              <a:off x="0" y="79136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32B77D04-A632-4DDF-99B5-C9356170B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A7C5CAAC-CDCC-484F-AF75-94EB3A7A7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4025" y="1649286"/>
                <a:ext cx="3327246" cy="3248083"/>
              </a:xfrm>
              <a:prstGeom prst="rect">
                <a:avLst/>
              </a:prstGeom>
            </p:spPr>
          </p:pic>
          <p:sp>
            <p:nvSpPr>
              <p:cNvPr id="7" name="Étoile : 5 branches 6">
                <a:extLst>
                  <a:ext uri="{FF2B5EF4-FFF2-40B4-BE49-F238E27FC236}">
                    <a16:creationId xmlns:a16="http://schemas.microsoft.com/office/drawing/2014/main" id="{847156F1-01B5-4A0B-861D-7156B72D861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8" name="Étoile : 5 branches 7">
                <a:extLst>
                  <a:ext uri="{FF2B5EF4-FFF2-40B4-BE49-F238E27FC236}">
                    <a16:creationId xmlns:a16="http://schemas.microsoft.com/office/drawing/2014/main" id="{7369135C-FAE2-412C-97EC-B052E46A98BD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Étoile : 5 branches 8">
                <a:extLst>
                  <a:ext uri="{FF2B5EF4-FFF2-40B4-BE49-F238E27FC236}">
                    <a16:creationId xmlns:a16="http://schemas.microsoft.com/office/drawing/2014/main" id="{6ACEECCE-78DC-4D3B-A927-15557C2A793B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Étoile : 5 branches 9">
                <a:extLst>
                  <a:ext uri="{FF2B5EF4-FFF2-40B4-BE49-F238E27FC236}">
                    <a16:creationId xmlns:a16="http://schemas.microsoft.com/office/drawing/2014/main" id="{DF7AAF79-19CF-4C83-8C86-24AFD628DAE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C8467BA-F758-4160-8419-4CF42676A104}"/>
                </a:ext>
              </a:extLst>
            </p:cNvPr>
            <p:cNvGrpSpPr/>
            <p:nvPr/>
          </p:nvGrpSpPr>
          <p:grpSpPr>
            <a:xfrm>
              <a:off x="0" y="5935649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A6409B3B-DB2C-4308-9A0F-D620CC20A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727FEF50-6F83-4DC0-B834-F7F984824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2127" y="2805375"/>
                <a:ext cx="2649155" cy="2586125"/>
              </a:xfrm>
              <a:prstGeom prst="rect">
                <a:avLst/>
              </a:prstGeom>
            </p:spPr>
          </p:pic>
          <p:sp>
            <p:nvSpPr>
              <p:cNvPr id="14" name="Étoile : 5 branches 13">
                <a:extLst>
                  <a:ext uri="{FF2B5EF4-FFF2-40B4-BE49-F238E27FC236}">
                    <a16:creationId xmlns:a16="http://schemas.microsoft.com/office/drawing/2014/main" id="{3F0AADFB-5772-46B1-9F16-0E36B0E51531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5" name="Étoile : 5 branches 14">
                <a:extLst>
                  <a:ext uri="{FF2B5EF4-FFF2-40B4-BE49-F238E27FC236}">
                    <a16:creationId xmlns:a16="http://schemas.microsoft.com/office/drawing/2014/main" id="{8725E47A-8E18-4F32-AADF-789B4CB110B9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Étoile : 5 branches 15">
                <a:extLst>
                  <a:ext uri="{FF2B5EF4-FFF2-40B4-BE49-F238E27FC236}">
                    <a16:creationId xmlns:a16="http://schemas.microsoft.com/office/drawing/2014/main" id="{49C9CD30-34B7-46D1-81B0-055E5990D613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7" name="Étoile : 5 branches 16">
                <a:extLst>
                  <a:ext uri="{FF2B5EF4-FFF2-40B4-BE49-F238E27FC236}">
                    <a16:creationId xmlns:a16="http://schemas.microsoft.com/office/drawing/2014/main" id="{6A8BE41B-0BF8-4182-92DE-4023C4A68469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00F17E3C-A1FD-47BE-A8AD-622A50E17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124" y="2135937"/>
                <a:ext cx="2649155" cy="25861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901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BFE95A2-731B-4915-865F-AE8FEC3B9C99}"/>
              </a:ext>
            </a:extLst>
          </p:cNvPr>
          <p:cNvGrpSpPr/>
          <p:nvPr/>
        </p:nvGrpSpPr>
        <p:grpSpPr>
          <a:xfrm>
            <a:off x="0" y="-480"/>
            <a:ext cx="6911975" cy="14815030"/>
            <a:chOff x="0" y="-480"/>
            <a:chExt cx="6911975" cy="148150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598959-2701-4FBD-ACB4-4FA39BB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80"/>
              <a:ext cx="6911750" cy="1481503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92BDEB7-6662-42EF-9C34-79C28AABDC40}"/>
                </a:ext>
              </a:extLst>
            </p:cNvPr>
            <p:cNvGrpSpPr/>
            <p:nvPr/>
          </p:nvGrpSpPr>
          <p:grpSpPr>
            <a:xfrm>
              <a:off x="0" y="7913674"/>
              <a:ext cx="6911975" cy="6854851"/>
              <a:chOff x="0" y="1574"/>
              <a:chExt cx="6911975" cy="685485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32B77D04-A632-4DDF-99B5-C9356170B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A7C5CAAC-CDCC-484F-AF75-94EB3A7A7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4025" y="1649286"/>
                <a:ext cx="3327246" cy="3248083"/>
              </a:xfrm>
              <a:prstGeom prst="rect">
                <a:avLst/>
              </a:prstGeom>
            </p:spPr>
          </p:pic>
          <p:sp>
            <p:nvSpPr>
              <p:cNvPr id="7" name="Étoile : 5 branches 6">
                <a:extLst>
                  <a:ext uri="{FF2B5EF4-FFF2-40B4-BE49-F238E27FC236}">
                    <a16:creationId xmlns:a16="http://schemas.microsoft.com/office/drawing/2014/main" id="{847156F1-01B5-4A0B-861D-7156B72D8615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8" name="Étoile : 5 branches 7">
                <a:extLst>
                  <a:ext uri="{FF2B5EF4-FFF2-40B4-BE49-F238E27FC236}">
                    <a16:creationId xmlns:a16="http://schemas.microsoft.com/office/drawing/2014/main" id="{7369135C-FAE2-412C-97EC-B052E46A98BD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9" name="Étoile : 5 branches 8">
                <a:extLst>
                  <a:ext uri="{FF2B5EF4-FFF2-40B4-BE49-F238E27FC236}">
                    <a16:creationId xmlns:a16="http://schemas.microsoft.com/office/drawing/2014/main" id="{6ACEECCE-78DC-4D3B-A927-15557C2A793B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  <p:sp>
            <p:nvSpPr>
              <p:cNvPr id="10" name="Étoile : 5 branches 9">
                <a:extLst>
                  <a:ext uri="{FF2B5EF4-FFF2-40B4-BE49-F238E27FC236}">
                    <a16:creationId xmlns:a16="http://schemas.microsoft.com/office/drawing/2014/main" id="{DF7AAF79-19CF-4C83-8C86-24AFD628DAEC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1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C8467BA-F758-4160-8419-4CF42676A104}"/>
                </a:ext>
              </a:extLst>
            </p:cNvPr>
            <p:cNvGrpSpPr/>
            <p:nvPr/>
          </p:nvGrpSpPr>
          <p:grpSpPr>
            <a:xfrm>
              <a:off x="0" y="5935649"/>
              <a:ext cx="6911975" cy="6854851"/>
              <a:chOff x="0" y="1574"/>
              <a:chExt cx="6911975" cy="6854851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A6409B3B-DB2C-4308-9A0F-D620CC20A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727FEF50-6F83-4DC0-B834-F7F984824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2127" y="2805375"/>
                <a:ext cx="2649155" cy="2586125"/>
              </a:xfrm>
              <a:prstGeom prst="rect">
                <a:avLst/>
              </a:prstGeom>
            </p:spPr>
          </p:pic>
          <p:sp>
            <p:nvSpPr>
              <p:cNvPr id="14" name="Étoile : 5 branches 13">
                <a:extLst>
                  <a:ext uri="{FF2B5EF4-FFF2-40B4-BE49-F238E27FC236}">
                    <a16:creationId xmlns:a16="http://schemas.microsoft.com/office/drawing/2014/main" id="{3F0AADFB-5772-46B1-9F16-0E36B0E51531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5" name="Étoile : 5 branches 14">
                <a:extLst>
                  <a:ext uri="{FF2B5EF4-FFF2-40B4-BE49-F238E27FC236}">
                    <a16:creationId xmlns:a16="http://schemas.microsoft.com/office/drawing/2014/main" id="{8725E47A-8E18-4F32-AADF-789B4CB110B9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6" name="Étoile : 5 branches 15">
                <a:extLst>
                  <a:ext uri="{FF2B5EF4-FFF2-40B4-BE49-F238E27FC236}">
                    <a16:creationId xmlns:a16="http://schemas.microsoft.com/office/drawing/2014/main" id="{49C9CD30-34B7-46D1-81B0-055E5990D613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sp>
            <p:nvSpPr>
              <p:cNvPr id="17" name="Étoile : 5 branches 16">
                <a:extLst>
                  <a:ext uri="{FF2B5EF4-FFF2-40B4-BE49-F238E27FC236}">
                    <a16:creationId xmlns:a16="http://schemas.microsoft.com/office/drawing/2014/main" id="{6A8BE41B-0BF8-4182-92DE-4023C4A68469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2</a:t>
                </a: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00F17E3C-A1FD-47BE-A8AD-622A50E17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124" y="2135937"/>
                <a:ext cx="2649155" cy="2586125"/>
              </a:xfrm>
              <a:prstGeom prst="rect">
                <a:avLst/>
              </a:prstGeom>
            </p:spPr>
          </p:pic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8C923C00-9286-46AA-B4AB-1B33A6792DDC}"/>
                </a:ext>
              </a:extLst>
            </p:cNvPr>
            <p:cNvGrpSpPr/>
            <p:nvPr/>
          </p:nvGrpSpPr>
          <p:grpSpPr>
            <a:xfrm>
              <a:off x="0" y="3957624"/>
              <a:ext cx="6911975" cy="6854851"/>
              <a:chOff x="0" y="1574"/>
              <a:chExt cx="6911975" cy="6854851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ECE6C599-A131-4EB2-88D7-333731DE4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574"/>
                <a:ext cx="6911975" cy="6854851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EE28114C-A910-4DA6-9874-F0EA833FB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590" y="1413674"/>
                <a:ext cx="2608929" cy="2546856"/>
              </a:xfrm>
              <a:prstGeom prst="rect">
                <a:avLst/>
              </a:prstGeom>
            </p:spPr>
          </p:pic>
          <p:sp>
            <p:nvSpPr>
              <p:cNvPr id="22" name="Étoile : 5 branches 21">
                <a:extLst>
                  <a:ext uri="{FF2B5EF4-FFF2-40B4-BE49-F238E27FC236}">
                    <a16:creationId xmlns:a16="http://schemas.microsoft.com/office/drawing/2014/main" id="{74F36CB7-FBCC-44C6-907D-C41EBDD82D22}"/>
                  </a:ext>
                </a:extLst>
              </p:cNvPr>
              <p:cNvSpPr/>
              <p:nvPr/>
            </p:nvSpPr>
            <p:spPr>
              <a:xfrm>
                <a:off x="263660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3" name="Étoile : 5 branches 22">
                <a:extLst>
                  <a:ext uri="{FF2B5EF4-FFF2-40B4-BE49-F238E27FC236}">
                    <a16:creationId xmlns:a16="http://schemas.microsoft.com/office/drawing/2014/main" id="{6DD85C76-B1AF-427A-AE5F-214381DF31C7}"/>
                  </a:ext>
                </a:extLst>
              </p:cNvPr>
              <p:cNvSpPr/>
              <p:nvPr/>
            </p:nvSpPr>
            <p:spPr>
              <a:xfrm>
                <a:off x="5347512" y="210367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4" name="Étoile : 5 branches 23">
                <a:extLst>
                  <a:ext uri="{FF2B5EF4-FFF2-40B4-BE49-F238E27FC236}">
                    <a16:creationId xmlns:a16="http://schemas.microsoft.com/office/drawing/2014/main" id="{10D745CF-AE84-448E-8F61-AE1022B53FEC}"/>
                  </a:ext>
                </a:extLst>
              </p:cNvPr>
              <p:cNvSpPr/>
              <p:nvPr/>
            </p:nvSpPr>
            <p:spPr>
              <a:xfrm>
                <a:off x="5347512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sp>
            <p:nvSpPr>
              <p:cNvPr id="25" name="Étoile : 5 branches 24">
                <a:extLst>
                  <a:ext uri="{FF2B5EF4-FFF2-40B4-BE49-F238E27FC236}">
                    <a16:creationId xmlns:a16="http://schemas.microsoft.com/office/drawing/2014/main" id="{E59F699D-48C2-49B9-8E2F-7969EBB0EB8E}"/>
                  </a:ext>
                </a:extLst>
              </p:cNvPr>
              <p:cNvSpPr/>
              <p:nvPr/>
            </p:nvSpPr>
            <p:spPr>
              <a:xfrm>
                <a:off x="263660" y="5526603"/>
                <a:ext cx="1196084" cy="1035012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6600" b="1" dirty="0">
                    <a:ln w="22225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Print" panose="02000600000000000000" pitchFamily="2" charset="0"/>
                  </a:rPr>
                  <a:t>3</a:t>
                </a: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D26E3233-1FC0-4DB0-ACB8-AFDB6C0DC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3463" y="3910042"/>
                <a:ext cx="2649155" cy="2586125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83D52C87-93C2-4338-B143-18A61A7F6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9099" y="1323917"/>
                <a:ext cx="2649155" cy="25861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742269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300</Words>
  <Application>Microsoft Office PowerPoint</Application>
  <PresentationFormat>Personnalisé</PresentationFormat>
  <Paragraphs>300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Print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ccraye@laposte.net</dc:creator>
  <cp:lastModifiedBy>ccraye@laposte.net</cp:lastModifiedBy>
  <cp:revision>7</cp:revision>
  <dcterms:created xsi:type="dcterms:W3CDTF">2020-04-04T12:46:03Z</dcterms:created>
  <dcterms:modified xsi:type="dcterms:W3CDTF">2020-04-04T14:22:30Z</dcterms:modified>
</cp:coreProperties>
</file>